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Titillium Web"/>
      <p:regular r:id="rId31"/>
      <p:bold r:id="rId32"/>
      <p:italic r:id="rId33"/>
      <p:boldItalic r:id="rId34"/>
    </p:embeddedFont>
    <p:embeddedFont>
      <p:font typeface="Assistant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Tiago Barreiros"/>
  <p:cmAuthor clrIdx="1" id="1" initials="" lastIdx="1" name="Pedro Simõ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itilliumWeb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TitilliumWeb-italic.fntdata"/><Relationship Id="rId10" Type="http://schemas.openxmlformats.org/officeDocument/2006/relationships/slide" Target="slides/slide5.xml"/><Relationship Id="rId32" Type="http://schemas.openxmlformats.org/officeDocument/2006/relationships/font" Target="fonts/TitilliumWeb-bold.fntdata"/><Relationship Id="rId13" Type="http://schemas.openxmlformats.org/officeDocument/2006/relationships/slide" Target="slides/slide8.xml"/><Relationship Id="rId35" Type="http://schemas.openxmlformats.org/officeDocument/2006/relationships/font" Target="fonts/Assistant-regular.fntdata"/><Relationship Id="rId12" Type="http://schemas.openxmlformats.org/officeDocument/2006/relationships/slide" Target="slides/slide7.xml"/><Relationship Id="rId34" Type="http://schemas.openxmlformats.org/officeDocument/2006/relationships/font" Target="fonts/TitilliumWeb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ssistan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06T10:01:12.244">
    <p:pos x="6000" y="0"/>
    <p:text>Alterem com os vossos dados e foto</p:text>
  </p:cm>
  <p:cm authorId="0" idx="2" dt="2023-05-06T10:29:06.903">
    <p:pos x="6000" y="100"/>
    <p:text>Neste slide posso falar eu</p:text>
  </p:cm>
  <p:cm authorId="0" idx="3" dt="2023-05-06T10:02:36.000">
    <p:pos x="6000" y="200"/>
    <p:text>A ideia deste template é reciclar os slides em baixo, ou seja, em vez de os alterarem façam copy paste e alterem a copia e mandem o template para baixo, para desta forma não se perder. No final apagamos os templates e o que não interessa.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5-06T10:29:20.343">
    <p:pos x="6000" y="0"/>
    <p:text>Posso também falar neste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05-07T17:47:55.007">
    <p:pos x="6000" y="0"/>
    <p:text>Podiam colocar aqui as "fases" da vida da Martina e por baixo as datas</p:text>
  </p:cm>
  <p:cm authorId="1" idx="1" dt="2023-05-07T17:47:55.007">
    <p:pos x="6000" y="0"/>
    <p:text>https://www.linkedin.com/in/martinalauchengco?trk=people-guest_people_search-card&amp;original_referer=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3-05-06T12:45:53.441">
    <p:pos x="6000" y="0"/>
    <p:text>A partir daqui começo a minha parte do trabalho.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de64d1e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de64d1e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412cc3f01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412cc3f01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Mudança de mentalidade: A implementação do OKR requer uma mudança de mentalidade de todos os membros da organização. Alguns podem resistir à ideia de definir metas ambiciosas e mensuráveis ou podem ter dificuldade em abandonar abordagens mais tradicionais de definição de metas.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Falta de alinhamento: É essencial que os objetivos e resultados-chave estejam alinhados com a visão e estratégia organizacional. A falta de alinhamento pode levar a conflitos de prioridades e desvio de recursos.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Definição de resultados-chave efetivos: É importante definir resultados-chave que sejam mensuráveis e relevantes para o objetivo em questão. A definição inadequada de resultados-chave pode levar a métricas imprecisas ou pouco significativas.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Acompanhamento e </a:t>
            </a:r>
            <a:r>
              <a:rPr lang="en" sz="1200">
                <a:solidFill>
                  <a:schemeClr val="dk1"/>
                </a:solidFill>
              </a:rPr>
              <a:t>avaliação</a:t>
            </a:r>
            <a:r>
              <a:rPr lang="en" sz="1200">
                <a:solidFill>
                  <a:schemeClr val="dk1"/>
                </a:solidFill>
              </a:rPr>
              <a:t> contínua: O sucesso do OKR depende de um acompanhamento regular e de revisões periódicas. Isso pode exigir uma mudança na cultura organizacional para garantir que os OKRs sejam avaliados e atualizados regularmente.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Sobrecarga de metas: Definir muitos objetivos e resultados-chave pode levar a uma sobrecarga de trabalho e falta de foco. É importante equilibrar a quantidade de OKRs para garantir que haja recursos suficientes para alcançá-los.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Resistência à transparência: O OKR requer transparência e compartilhamento de informações sobre metas e resultados. Alguns membros da organização podem ter resistência em compartilhar seus objetivos e resultados publicamente.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3f8ca7323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3f8ca7323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3f8ca7323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3f8ca7323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404aa76f2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404aa76f2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Foi criado por o presidente na </a:t>
            </a:r>
            <a:r>
              <a:rPr lang="en" sz="1200">
                <a:solidFill>
                  <a:schemeClr val="dk1"/>
                </a:solidFill>
              </a:rPr>
              <a:t>década</a:t>
            </a:r>
            <a:r>
              <a:rPr lang="en" sz="1200">
                <a:solidFill>
                  <a:schemeClr val="dk1"/>
                </a:solidFill>
              </a:rPr>
              <a:t> de 70, Andrew Grove, e </a:t>
            </a:r>
            <a:r>
              <a:rPr lang="en" sz="1200">
                <a:solidFill>
                  <a:schemeClr val="dk1"/>
                </a:solidFill>
              </a:rPr>
              <a:t>adotado</a:t>
            </a:r>
            <a:r>
              <a:rPr lang="en" sz="1200">
                <a:solidFill>
                  <a:schemeClr val="dk1"/>
                </a:solidFill>
              </a:rPr>
              <a:t> pela google desde do inicio da mesma.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Ao fim das empresas grandes começarem adotar este método, as mais pequenas começaram a seguir o exemplo pois este era muito bem falado.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SONAE, EDP, GALP são algumas das empresas portuguesas que usam OKR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db0f9523d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db0f9523d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3f8ca73239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3f8ca73239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3f8ca73239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3f8ca73239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414b65e91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414b65e91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3f8ca73239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3f8ca73239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3f8ca73239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3f8ca73239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3f8ca732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3f8ca732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16f4a803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16f4a803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41956850da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41956850da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4047140db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4047140db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db0f9523dd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db0f9523d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 1 -&gt; foi popular ate ao meio da decada que foi quando caiu em deuso devido a versoes mais recentes. Contudo apesar da idade ainda têm funcionalidades que merecem atençao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 2 -&gt; WYSIWYG (what you see is what you get)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 3 -&gt; Estas versoes usavam um formato de arquivo proprietario que ja nao e suportado pela microsoft o que torna dificil abrir e editar ficheiros criados nestas versoes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nao suporta ferramentas de colaboraçao e armazenamento em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Po</a:t>
            </a:r>
            <a:r>
              <a:rPr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rém continuam a ser uma parte importante da história do software de processamento de texto.</a:t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6f4a803e0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6f4a803e0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412cc3f01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412cc3f0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414b65e9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414b65e9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414b65e9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414b65e9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4071215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4071215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1-&gt; Explicar o que é.  / Explicar os </a:t>
            </a:r>
            <a:r>
              <a:rPr lang="en"/>
              <a:t>benefícios</a:t>
            </a:r>
            <a:r>
              <a:rPr lang="en"/>
              <a:t> do </a:t>
            </a:r>
            <a:r>
              <a:rPr lang="en"/>
              <a:t>OKR. Ter</a:t>
            </a:r>
            <a:r>
              <a:rPr lang="en"/>
              <a:t> a certeza que </a:t>
            </a:r>
            <a:r>
              <a:rPr lang="en" sz="1200">
                <a:solidFill>
                  <a:schemeClr val="dk1"/>
                </a:solidFill>
              </a:rPr>
              <a:t>todos os </a:t>
            </a:r>
            <a:r>
              <a:rPr lang="en" sz="1200">
                <a:solidFill>
                  <a:schemeClr val="dk1"/>
                </a:solidFill>
              </a:rPr>
              <a:t>membros</a:t>
            </a:r>
            <a:r>
              <a:rPr lang="en" sz="1200">
                <a:solidFill>
                  <a:schemeClr val="dk1"/>
                </a:solidFill>
              </a:rPr>
              <a:t> da </a:t>
            </a:r>
            <a:r>
              <a:rPr lang="en" sz="1200">
                <a:solidFill>
                  <a:schemeClr val="dk1"/>
                </a:solidFill>
              </a:rPr>
              <a:t>organização</a:t>
            </a:r>
            <a:r>
              <a:rPr lang="en" sz="1200">
                <a:solidFill>
                  <a:schemeClr val="dk1"/>
                </a:solidFill>
              </a:rPr>
              <a:t> compreendem a finalidade e a importância do OKR.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2-&gt; Identificar os principais objetivos estratégicos da organização. Esses objetivos devem ser desafiadores, claros e alinhados com a visão e a missão da empresa</a:t>
            </a:r>
            <a:r>
              <a:rPr lang="en" sz="1200">
                <a:solidFill>
                  <a:schemeClr val="dk1"/>
                </a:solidFill>
              </a:rPr>
              <a:t>.</a:t>
            </a:r>
            <a:r>
              <a:rPr lang="en" sz="1200">
                <a:solidFill>
                  <a:srgbClr val="1A1A1A"/>
                </a:solidFill>
              </a:rPr>
              <a:t>Objetivos sao fixos e prazo alargado.</a:t>
            </a:r>
            <a:endParaRPr sz="12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3-&gt; Cada objetivo estratégico deve ter três a cinco resultados-chave que ajudarão a medir o progresso e o sucesso desse mesmo objetivo. Os resultados-chave devem ser mensuráveis, específicos e ter prazos definidos, curto prazos. </a:t>
            </a:r>
            <a:r>
              <a:rPr lang="en" sz="1200">
                <a:solidFill>
                  <a:srgbClr val="1A1A1A"/>
                </a:solidFill>
              </a:rPr>
              <a:t>key results podem mudar ao longo do progresso do trabalho.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4-&gt;significa estabelecer uma conexão entre os OKRs em diferentes níveis hierárquicos da organização. Isso envolve a definição de objetivos estratégicos de alto nível para a organização como um todo e, em seguida, desdobrar esses objetivos em OKRs mais específicos em termos de equipas, departamentos ou até indivíduos.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5-&gt;Estabelecer um sistema de acompanhamento para monitorar o progresso dos OKRs. Isso pode ser feito por meio de reuniões regulares de acompanhamento, uso de ferramentas de gestão de OKR ou atualizações periódicas de status. Monitorar regularmente o progresso dos OKRs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6-&gt;Encorajar um ambiente de aprendizagem e adaptação. Rever e avaliar regularmente os OKRs para identificar o que funciona e o que precisa de ser ajustado.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7-&gt;</a:t>
            </a:r>
            <a:r>
              <a:rPr lang="en" sz="1200">
                <a:solidFill>
                  <a:schemeClr val="dk1"/>
                </a:solidFill>
              </a:rPr>
              <a:t>Promover os okrs de forma transparente, facilita a colaboração e ajuda a identificar oportunidades de sinergia entre equipas.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Exemplos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Vendas: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Objetivo: Aumentar as receitas de vendas em 30% no próximo trimestre.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Resultado-chave 1: Aumentar o número de negócios fechados em 20%.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Resultado-chave 2: Aumentar a média de vendas por cliente em 10%.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Resultado-chave 3: Expandir a base de clientes em 15%.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2.	Futebol:</a:t>
            </a:r>
            <a:endParaRPr sz="125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Objetivo: Vencer o Campeonato. </a:t>
            </a:r>
            <a:endParaRPr sz="125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Resultado chave 1: Ganhe uma média de 2 pontos por jogo ao longo da temporada. </a:t>
            </a:r>
            <a:endParaRPr sz="125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Resultado 2: Média de 2 golos  por partida ao longo da temporada. </a:t>
            </a:r>
            <a:endParaRPr sz="125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Resultado Chave 3: Ter uma posse média de 60% por jogo.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3.	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Marketing: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Objetivo: Aumentar o reconhecimento da marca e o tráfego do site.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Resultado-chave 1: Aumentar o número de seguidores nas redes sociais em 30%.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Resultado-chave 2: Aumentar o tráfego do site em 20% por meio de estratégias de SEO.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Resultado-chave 3: Aumentar a taxa de conversão de visitantes do site em clientes em 15%.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660475" y="0"/>
            <a:ext cx="2483700" cy="51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319588"/>
            <a:ext cx="3746100" cy="18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649350" y="4658475"/>
            <a:ext cx="2017500" cy="46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066750" y="938975"/>
            <a:ext cx="3265500" cy="32655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3" name="Google Shape;13;p2"/>
          <p:cNvGrpSpPr/>
          <p:nvPr/>
        </p:nvGrpSpPr>
        <p:grpSpPr>
          <a:xfrm>
            <a:off x="61199" y="-1001703"/>
            <a:ext cx="1963516" cy="2000691"/>
            <a:chOff x="61199" y="-1001703"/>
            <a:chExt cx="1963516" cy="2000691"/>
          </a:xfrm>
        </p:grpSpPr>
        <p:sp>
          <p:nvSpPr>
            <p:cNvPr id="14" name="Google Shape;14;p2"/>
            <p:cNvSpPr/>
            <p:nvPr/>
          </p:nvSpPr>
          <p:spPr>
            <a:xfrm>
              <a:off x="364877" y="-845991"/>
              <a:ext cx="1659839" cy="1844980"/>
            </a:xfrm>
            <a:custGeom>
              <a:rect b="b" l="l" r="r" t="t"/>
              <a:pathLst>
                <a:path extrusionOk="0" h="34141" w="30715">
                  <a:moveTo>
                    <a:pt x="30626" y="1"/>
                  </a:moveTo>
                  <a:cubicBezTo>
                    <a:pt x="30604" y="1"/>
                    <a:pt x="30583" y="8"/>
                    <a:pt x="30567" y="24"/>
                  </a:cubicBezTo>
                  <a:lnTo>
                    <a:pt x="4349" y="26243"/>
                  </a:lnTo>
                  <a:cubicBezTo>
                    <a:pt x="4333" y="26258"/>
                    <a:pt x="4325" y="26282"/>
                    <a:pt x="4325" y="26305"/>
                  </a:cubicBezTo>
                  <a:lnTo>
                    <a:pt x="4325" y="29965"/>
                  </a:lnTo>
                  <a:lnTo>
                    <a:pt x="1347" y="32943"/>
                  </a:lnTo>
                  <a:cubicBezTo>
                    <a:pt x="1213" y="32838"/>
                    <a:pt x="1072" y="32794"/>
                    <a:pt x="938" y="32794"/>
                  </a:cubicBezTo>
                  <a:cubicBezTo>
                    <a:pt x="417" y="32794"/>
                    <a:pt x="1" y="33473"/>
                    <a:pt x="463" y="33936"/>
                  </a:cubicBezTo>
                  <a:cubicBezTo>
                    <a:pt x="607" y="34079"/>
                    <a:pt x="771" y="34140"/>
                    <a:pt x="929" y="34140"/>
                  </a:cubicBezTo>
                  <a:cubicBezTo>
                    <a:pt x="1418" y="34140"/>
                    <a:pt x="1851" y="33558"/>
                    <a:pt x="1464" y="33059"/>
                  </a:cubicBezTo>
                  <a:lnTo>
                    <a:pt x="4465" y="30050"/>
                  </a:lnTo>
                  <a:cubicBezTo>
                    <a:pt x="4480" y="30035"/>
                    <a:pt x="4488" y="30019"/>
                    <a:pt x="4488" y="29996"/>
                  </a:cubicBezTo>
                  <a:lnTo>
                    <a:pt x="4488" y="26336"/>
                  </a:lnTo>
                  <a:lnTo>
                    <a:pt x="9436" y="21388"/>
                  </a:lnTo>
                  <a:lnTo>
                    <a:pt x="10180" y="21412"/>
                  </a:lnTo>
                  <a:lnTo>
                    <a:pt x="12995" y="18604"/>
                  </a:lnTo>
                  <a:lnTo>
                    <a:pt x="12972" y="17860"/>
                  </a:lnTo>
                  <a:lnTo>
                    <a:pt x="30684" y="140"/>
                  </a:lnTo>
                  <a:cubicBezTo>
                    <a:pt x="30715" y="109"/>
                    <a:pt x="30715" y="55"/>
                    <a:pt x="30684" y="24"/>
                  </a:cubicBezTo>
                  <a:cubicBezTo>
                    <a:pt x="30668" y="8"/>
                    <a:pt x="30647" y="1"/>
                    <a:pt x="3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394921" y="-1001703"/>
              <a:ext cx="1400135" cy="1397586"/>
              <a:chOff x="1182471" y="-1089503"/>
              <a:chExt cx="1400135" cy="1397586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530619" y="-1089503"/>
                <a:ext cx="51986" cy="48582"/>
              </a:xfrm>
              <a:custGeom>
                <a:rect b="b" l="l" r="r" t="t"/>
                <a:pathLst>
                  <a:path extrusionOk="0" h="899" w="962">
                    <a:moveTo>
                      <a:pt x="469" y="1"/>
                    </a:moveTo>
                    <a:cubicBezTo>
                      <a:pt x="440" y="1"/>
                      <a:pt x="411" y="3"/>
                      <a:pt x="380" y="7"/>
                    </a:cubicBezTo>
                    <a:cubicBezTo>
                      <a:pt x="357" y="15"/>
                      <a:pt x="326" y="22"/>
                      <a:pt x="303" y="30"/>
                    </a:cubicBezTo>
                    <a:cubicBezTo>
                      <a:pt x="272" y="46"/>
                      <a:pt x="248" y="61"/>
                      <a:pt x="225" y="77"/>
                    </a:cubicBezTo>
                    <a:cubicBezTo>
                      <a:pt x="194" y="92"/>
                      <a:pt x="171" y="108"/>
                      <a:pt x="155" y="131"/>
                    </a:cubicBezTo>
                    <a:cubicBezTo>
                      <a:pt x="132" y="154"/>
                      <a:pt x="117" y="170"/>
                      <a:pt x="101" y="201"/>
                    </a:cubicBezTo>
                    <a:cubicBezTo>
                      <a:pt x="86" y="224"/>
                      <a:pt x="70" y="247"/>
                      <a:pt x="54" y="278"/>
                    </a:cubicBezTo>
                    <a:cubicBezTo>
                      <a:pt x="47" y="301"/>
                      <a:pt x="39" y="332"/>
                      <a:pt x="31" y="356"/>
                    </a:cubicBezTo>
                    <a:cubicBezTo>
                      <a:pt x="0" y="503"/>
                      <a:pt x="47" y="658"/>
                      <a:pt x="155" y="767"/>
                    </a:cubicBezTo>
                    <a:cubicBezTo>
                      <a:pt x="171" y="782"/>
                      <a:pt x="194" y="805"/>
                      <a:pt x="225" y="821"/>
                    </a:cubicBezTo>
                    <a:cubicBezTo>
                      <a:pt x="248" y="837"/>
                      <a:pt x="272" y="852"/>
                      <a:pt x="303" y="860"/>
                    </a:cubicBezTo>
                    <a:cubicBezTo>
                      <a:pt x="326" y="868"/>
                      <a:pt x="357" y="883"/>
                      <a:pt x="380" y="883"/>
                    </a:cubicBezTo>
                    <a:cubicBezTo>
                      <a:pt x="411" y="891"/>
                      <a:pt x="442" y="899"/>
                      <a:pt x="473" y="899"/>
                    </a:cubicBezTo>
                    <a:cubicBezTo>
                      <a:pt x="752" y="899"/>
                      <a:pt x="962" y="635"/>
                      <a:pt x="908" y="356"/>
                    </a:cubicBezTo>
                    <a:cubicBezTo>
                      <a:pt x="900" y="332"/>
                      <a:pt x="892" y="301"/>
                      <a:pt x="884" y="278"/>
                    </a:cubicBezTo>
                    <a:cubicBezTo>
                      <a:pt x="877" y="247"/>
                      <a:pt x="861" y="224"/>
                      <a:pt x="845" y="201"/>
                    </a:cubicBezTo>
                    <a:cubicBezTo>
                      <a:pt x="830" y="170"/>
                      <a:pt x="807" y="154"/>
                      <a:pt x="783" y="131"/>
                    </a:cubicBezTo>
                    <a:cubicBezTo>
                      <a:pt x="768" y="108"/>
                      <a:pt x="745" y="92"/>
                      <a:pt x="721" y="77"/>
                    </a:cubicBezTo>
                    <a:cubicBezTo>
                      <a:pt x="690" y="61"/>
                      <a:pt x="667" y="46"/>
                      <a:pt x="644" y="30"/>
                    </a:cubicBezTo>
                    <a:cubicBezTo>
                      <a:pt x="613" y="22"/>
                      <a:pt x="590" y="15"/>
                      <a:pt x="559" y="7"/>
                    </a:cubicBezTo>
                    <a:cubicBezTo>
                      <a:pt x="528" y="3"/>
                      <a:pt x="498" y="1"/>
                      <a:pt x="4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399895" y="-967102"/>
                <a:ext cx="67064" cy="48528"/>
              </a:xfrm>
              <a:custGeom>
                <a:rect b="b" l="l" r="r" t="t"/>
                <a:pathLst>
                  <a:path extrusionOk="0" h="898" w="1241">
                    <a:moveTo>
                      <a:pt x="615" y="1"/>
                    </a:moveTo>
                    <a:cubicBezTo>
                      <a:pt x="250" y="1"/>
                      <a:pt x="0" y="471"/>
                      <a:pt x="302" y="766"/>
                    </a:cubicBezTo>
                    <a:cubicBezTo>
                      <a:pt x="387" y="851"/>
                      <a:pt x="504" y="898"/>
                      <a:pt x="620" y="898"/>
                    </a:cubicBezTo>
                    <a:cubicBezTo>
                      <a:pt x="1109" y="898"/>
                      <a:pt x="1240" y="223"/>
                      <a:pt x="791" y="37"/>
                    </a:cubicBezTo>
                    <a:cubicBezTo>
                      <a:pt x="730" y="12"/>
                      <a:pt x="671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418844" y="14375"/>
                <a:ext cx="67064" cy="48528"/>
              </a:xfrm>
              <a:custGeom>
                <a:rect b="b" l="l" r="r" t="t"/>
                <a:pathLst>
                  <a:path extrusionOk="0" h="898" w="1241">
                    <a:moveTo>
                      <a:pt x="611" y="0"/>
                    </a:moveTo>
                    <a:cubicBezTo>
                      <a:pt x="244" y="0"/>
                      <a:pt x="1" y="464"/>
                      <a:pt x="302" y="766"/>
                    </a:cubicBezTo>
                    <a:cubicBezTo>
                      <a:pt x="388" y="851"/>
                      <a:pt x="496" y="898"/>
                      <a:pt x="620" y="898"/>
                    </a:cubicBezTo>
                    <a:cubicBezTo>
                      <a:pt x="1109" y="898"/>
                      <a:pt x="1241" y="223"/>
                      <a:pt x="791" y="37"/>
                    </a:cubicBezTo>
                    <a:cubicBezTo>
                      <a:pt x="729" y="12"/>
                      <a:pt x="668" y="0"/>
                      <a:pt x="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277494" y="-844323"/>
                <a:ext cx="67118" cy="48582"/>
              </a:xfrm>
              <a:custGeom>
                <a:rect b="b" l="l" r="r" t="t"/>
                <a:pathLst>
                  <a:path extrusionOk="0" h="899" w="1242">
                    <a:moveTo>
                      <a:pt x="606" y="1"/>
                    </a:moveTo>
                    <a:cubicBezTo>
                      <a:pt x="244" y="1"/>
                      <a:pt x="0" y="465"/>
                      <a:pt x="295" y="766"/>
                    </a:cubicBezTo>
                    <a:cubicBezTo>
                      <a:pt x="380" y="852"/>
                      <a:pt x="497" y="898"/>
                      <a:pt x="613" y="898"/>
                    </a:cubicBezTo>
                    <a:cubicBezTo>
                      <a:pt x="1102" y="898"/>
                      <a:pt x="1241" y="223"/>
                      <a:pt x="784" y="37"/>
                    </a:cubicBezTo>
                    <a:cubicBezTo>
                      <a:pt x="723" y="12"/>
                      <a:pt x="663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296064" y="136722"/>
                <a:ext cx="67064" cy="48582"/>
              </a:xfrm>
              <a:custGeom>
                <a:rect b="b" l="l" r="r" t="t"/>
                <a:pathLst>
                  <a:path extrusionOk="0" h="899" w="1241">
                    <a:moveTo>
                      <a:pt x="605" y="1"/>
                    </a:moveTo>
                    <a:cubicBezTo>
                      <a:pt x="243" y="1"/>
                      <a:pt x="0" y="465"/>
                      <a:pt x="302" y="766"/>
                    </a:cubicBezTo>
                    <a:cubicBezTo>
                      <a:pt x="380" y="852"/>
                      <a:pt x="496" y="898"/>
                      <a:pt x="620" y="898"/>
                    </a:cubicBezTo>
                    <a:cubicBezTo>
                      <a:pt x="1109" y="898"/>
                      <a:pt x="1240" y="223"/>
                      <a:pt x="783" y="37"/>
                    </a:cubicBezTo>
                    <a:cubicBezTo>
                      <a:pt x="722" y="12"/>
                      <a:pt x="662" y="1"/>
                      <a:pt x="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909532" y="-476363"/>
                <a:ext cx="67118" cy="48528"/>
              </a:xfrm>
              <a:custGeom>
                <a:rect b="b" l="l" r="r" t="t"/>
                <a:pathLst>
                  <a:path extrusionOk="0" h="898" w="1242">
                    <a:moveTo>
                      <a:pt x="606" y="0"/>
                    </a:moveTo>
                    <a:cubicBezTo>
                      <a:pt x="244" y="0"/>
                      <a:pt x="0" y="464"/>
                      <a:pt x="295" y="766"/>
                    </a:cubicBezTo>
                    <a:cubicBezTo>
                      <a:pt x="381" y="851"/>
                      <a:pt x="497" y="898"/>
                      <a:pt x="613" y="898"/>
                    </a:cubicBezTo>
                    <a:cubicBezTo>
                      <a:pt x="1102" y="898"/>
                      <a:pt x="1241" y="223"/>
                      <a:pt x="784" y="37"/>
                    </a:cubicBezTo>
                    <a:cubicBezTo>
                      <a:pt x="723" y="12"/>
                      <a:pt x="663" y="0"/>
                      <a:pt x="6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154714" y="-721922"/>
                <a:ext cx="67064" cy="48528"/>
              </a:xfrm>
              <a:custGeom>
                <a:rect b="b" l="l" r="r" t="t"/>
                <a:pathLst>
                  <a:path extrusionOk="0" h="898" w="1241">
                    <a:moveTo>
                      <a:pt x="613" y="0"/>
                    </a:moveTo>
                    <a:cubicBezTo>
                      <a:pt x="245" y="0"/>
                      <a:pt x="0" y="471"/>
                      <a:pt x="303" y="773"/>
                    </a:cubicBezTo>
                    <a:cubicBezTo>
                      <a:pt x="388" y="851"/>
                      <a:pt x="496" y="898"/>
                      <a:pt x="621" y="898"/>
                    </a:cubicBezTo>
                    <a:cubicBezTo>
                      <a:pt x="1109" y="898"/>
                      <a:pt x="1241" y="223"/>
                      <a:pt x="791" y="37"/>
                    </a:cubicBezTo>
                    <a:cubicBezTo>
                      <a:pt x="730" y="12"/>
                      <a:pt x="670" y="0"/>
                      <a:pt x="6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31934" y="-599143"/>
                <a:ext cx="67496" cy="48528"/>
              </a:xfrm>
              <a:custGeom>
                <a:rect b="b" l="l" r="r" t="t"/>
                <a:pathLst>
                  <a:path extrusionOk="0" h="898" w="1249">
                    <a:moveTo>
                      <a:pt x="613" y="0"/>
                    </a:moveTo>
                    <a:cubicBezTo>
                      <a:pt x="250" y="0"/>
                      <a:pt x="1" y="464"/>
                      <a:pt x="302" y="766"/>
                    </a:cubicBezTo>
                    <a:cubicBezTo>
                      <a:pt x="388" y="851"/>
                      <a:pt x="504" y="898"/>
                      <a:pt x="620" y="898"/>
                    </a:cubicBezTo>
                    <a:cubicBezTo>
                      <a:pt x="1109" y="898"/>
                      <a:pt x="1249" y="223"/>
                      <a:pt x="791" y="37"/>
                    </a:cubicBezTo>
                    <a:cubicBezTo>
                      <a:pt x="730" y="12"/>
                      <a:pt x="670" y="0"/>
                      <a:pt x="6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86752" y="-353962"/>
                <a:ext cx="67118" cy="48528"/>
              </a:xfrm>
              <a:custGeom>
                <a:rect b="b" l="l" r="r" t="t"/>
                <a:pathLst>
                  <a:path extrusionOk="0" h="898" w="1242">
                    <a:moveTo>
                      <a:pt x="613" y="0"/>
                    </a:moveTo>
                    <a:cubicBezTo>
                      <a:pt x="245" y="0"/>
                      <a:pt x="1" y="471"/>
                      <a:pt x="303" y="773"/>
                    </a:cubicBezTo>
                    <a:cubicBezTo>
                      <a:pt x="388" y="851"/>
                      <a:pt x="497" y="897"/>
                      <a:pt x="621" y="897"/>
                    </a:cubicBezTo>
                    <a:cubicBezTo>
                      <a:pt x="1109" y="897"/>
                      <a:pt x="1241" y="223"/>
                      <a:pt x="791" y="36"/>
                    </a:cubicBezTo>
                    <a:cubicBezTo>
                      <a:pt x="730" y="11"/>
                      <a:pt x="670" y="0"/>
                      <a:pt x="6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664026" y="-231237"/>
                <a:ext cx="67442" cy="48582"/>
              </a:xfrm>
              <a:custGeom>
                <a:rect b="b" l="l" r="r" t="t"/>
                <a:pathLst>
                  <a:path extrusionOk="0" h="899" w="1248">
                    <a:moveTo>
                      <a:pt x="613" y="1"/>
                    </a:moveTo>
                    <a:cubicBezTo>
                      <a:pt x="249" y="1"/>
                      <a:pt x="0" y="465"/>
                      <a:pt x="302" y="767"/>
                    </a:cubicBezTo>
                    <a:cubicBezTo>
                      <a:pt x="387" y="852"/>
                      <a:pt x="503" y="898"/>
                      <a:pt x="620" y="898"/>
                    </a:cubicBezTo>
                    <a:cubicBezTo>
                      <a:pt x="1108" y="898"/>
                      <a:pt x="1248" y="224"/>
                      <a:pt x="790" y="38"/>
                    </a:cubicBezTo>
                    <a:cubicBezTo>
                      <a:pt x="729" y="12"/>
                      <a:pt x="670" y="1"/>
                      <a:pt x="6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541624" y="-108836"/>
                <a:ext cx="67064" cy="48960"/>
              </a:xfrm>
              <a:custGeom>
                <a:rect b="b" l="l" r="r" t="t"/>
                <a:pathLst>
                  <a:path extrusionOk="0" h="906" w="1241">
                    <a:moveTo>
                      <a:pt x="613" y="1"/>
                    </a:moveTo>
                    <a:cubicBezTo>
                      <a:pt x="245" y="1"/>
                      <a:pt x="0" y="472"/>
                      <a:pt x="302" y="774"/>
                    </a:cubicBezTo>
                    <a:cubicBezTo>
                      <a:pt x="380" y="859"/>
                      <a:pt x="496" y="906"/>
                      <a:pt x="613" y="906"/>
                    </a:cubicBezTo>
                    <a:cubicBezTo>
                      <a:pt x="1109" y="906"/>
                      <a:pt x="1241" y="231"/>
                      <a:pt x="791" y="37"/>
                    </a:cubicBezTo>
                    <a:cubicBezTo>
                      <a:pt x="730" y="12"/>
                      <a:pt x="670" y="1"/>
                      <a:pt x="6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182471" y="259501"/>
                <a:ext cx="48636" cy="48582"/>
              </a:xfrm>
              <a:custGeom>
                <a:rect b="b" l="l" r="r" t="t"/>
                <a:pathLst>
                  <a:path extrusionOk="0" h="899" w="900">
                    <a:moveTo>
                      <a:pt x="454" y="1"/>
                    </a:moveTo>
                    <a:cubicBezTo>
                      <a:pt x="425" y="1"/>
                      <a:pt x="396" y="3"/>
                      <a:pt x="365" y="6"/>
                    </a:cubicBezTo>
                    <a:cubicBezTo>
                      <a:pt x="334" y="14"/>
                      <a:pt x="310" y="22"/>
                      <a:pt x="279" y="37"/>
                    </a:cubicBezTo>
                    <a:cubicBezTo>
                      <a:pt x="256" y="45"/>
                      <a:pt x="225" y="61"/>
                      <a:pt x="202" y="76"/>
                    </a:cubicBezTo>
                    <a:cubicBezTo>
                      <a:pt x="178" y="92"/>
                      <a:pt x="155" y="107"/>
                      <a:pt x="140" y="131"/>
                    </a:cubicBezTo>
                    <a:cubicBezTo>
                      <a:pt x="116" y="154"/>
                      <a:pt x="93" y="177"/>
                      <a:pt x="78" y="200"/>
                    </a:cubicBezTo>
                    <a:cubicBezTo>
                      <a:pt x="62" y="224"/>
                      <a:pt x="47" y="247"/>
                      <a:pt x="39" y="278"/>
                    </a:cubicBezTo>
                    <a:cubicBezTo>
                      <a:pt x="31" y="301"/>
                      <a:pt x="23" y="332"/>
                      <a:pt x="16" y="363"/>
                    </a:cubicBezTo>
                    <a:cubicBezTo>
                      <a:pt x="0" y="417"/>
                      <a:pt x="0" y="479"/>
                      <a:pt x="16" y="534"/>
                    </a:cubicBezTo>
                    <a:cubicBezTo>
                      <a:pt x="23" y="565"/>
                      <a:pt x="31" y="596"/>
                      <a:pt x="39" y="619"/>
                    </a:cubicBezTo>
                    <a:cubicBezTo>
                      <a:pt x="47" y="642"/>
                      <a:pt x="62" y="673"/>
                      <a:pt x="78" y="697"/>
                    </a:cubicBezTo>
                    <a:cubicBezTo>
                      <a:pt x="93" y="720"/>
                      <a:pt x="116" y="743"/>
                      <a:pt x="140" y="766"/>
                    </a:cubicBezTo>
                    <a:cubicBezTo>
                      <a:pt x="217" y="852"/>
                      <a:pt x="334" y="898"/>
                      <a:pt x="450" y="898"/>
                    </a:cubicBezTo>
                    <a:cubicBezTo>
                      <a:pt x="481" y="898"/>
                      <a:pt x="512" y="890"/>
                      <a:pt x="543" y="890"/>
                    </a:cubicBezTo>
                    <a:cubicBezTo>
                      <a:pt x="566" y="883"/>
                      <a:pt x="597" y="875"/>
                      <a:pt x="628" y="859"/>
                    </a:cubicBezTo>
                    <a:cubicBezTo>
                      <a:pt x="652" y="852"/>
                      <a:pt x="675" y="836"/>
                      <a:pt x="706" y="821"/>
                    </a:cubicBezTo>
                    <a:cubicBezTo>
                      <a:pt x="729" y="805"/>
                      <a:pt x="752" y="782"/>
                      <a:pt x="768" y="766"/>
                    </a:cubicBezTo>
                    <a:cubicBezTo>
                      <a:pt x="791" y="743"/>
                      <a:pt x="807" y="720"/>
                      <a:pt x="822" y="697"/>
                    </a:cubicBezTo>
                    <a:cubicBezTo>
                      <a:pt x="838" y="673"/>
                      <a:pt x="853" y="642"/>
                      <a:pt x="869" y="619"/>
                    </a:cubicBezTo>
                    <a:cubicBezTo>
                      <a:pt x="876" y="596"/>
                      <a:pt x="884" y="565"/>
                      <a:pt x="892" y="534"/>
                    </a:cubicBezTo>
                    <a:cubicBezTo>
                      <a:pt x="900" y="479"/>
                      <a:pt x="900" y="417"/>
                      <a:pt x="892" y="363"/>
                    </a:cubicBezTo>
                    <a:cubicBezTo>
                      <a:pt x="884" y="332"/>
                      <a:pt x="876" y="301"/>
                      <a:pt x="869" y="278"/>
                    </a:cubicBezTo>
                    <a:cubicBezTo>
                      <a:pt x="853" y="247"/>
                      <a:pt x="838" y="224"/>
                      <a:pt x="822" y="200"/>
                    </a:cubicBezTo>
                    <a:cubicBezTo>
                      <a:pt x="807" y="177"/>
                      <a:pt x="791" y="154"/>
                      <a:pt x="768" y="131"/>
                    </a:cubicBezTo>
                    <a:cubicBezTo>
                      <a:pt x="752" y="107"/>
                      <a:pt x="729" y="92"/>
                      <a:pt x="706" y="76"/>
                    </a:cubicBezTo>
                    <a:cubicBezTo>
                      <a:pt x="675" y="61"/>
                      <a:pt x="652" y="45"/>
                      <a:pt x="628" y="37"/>
                    </a:cubicBezTo>
                    <a:cubicBezTo>
                      <a:pt x="597" y="22"/>
                      <a:pt x="566" y="14"/>
                      <a:pt x="543" y="6"/>
                    </a:cubicBezTo>
                    <a:cubicBezTo>
                      <a:pt x="512" y="3"/>
                      <a:pt x="483" y="1"/>
                      <a:pt x="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1005462" y="33090"/>
              <a:ext cx="743488" cy="602656"/>
              <a:chOff x="1005462" y="33090"/>
              <a:chExt cx="743488" cy="602656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1005462" y="603862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100573" y="508697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195739" y="41358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290850" y="31847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385961" y="223311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481126" y="12820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576238" y="3309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>
              <a:off x="61199" y="486920"/>
              <a:ext cx="269497" cy="230589"/>
              <a:chOff x="-245801" y="266720"/>
              <a:chExt cx="269497" cy="230589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" name="Google Shape;39;p2"/>
          <p:cNvGrpSpPr/>
          <p:nvPr/>
        </p:nvGrpSpPr>
        <p:grpSpPr>
          <a:xfrm>
            <a:off x="-623738" y="4268450"/>
            <a:ext cx="2110334" cy="1929540"/>
            <a:chOff x="-623738" y="4268450"/>
            <a:chExt cx="2110334" cy="1929540"/>
          </a:xfrm>
        </p:grpSpPr>
        <p:sp>
          <p:nvSpPr>
            <p:cNvPr id="40" name="Google Shape;40;p2"/>
            <p:cNvSpPr/>
            <p:nvPr/>
          </p:nvSpPr>
          <p:spPr>
            <a:xfrm>
              <a:off x="-623738" y="4268450"/>
              <a:ext cx="1727427" cy="1929540"/>
            </a:xfrm>
            <a:custGeom>
              <a:rect b="b" l="l" r="r" t="t"/>
              <a:pathLst>
                <a:path extrusionOk="0" h="34130" w="30555">
                  <a:moveTo>
                    <a:pt x="29779" y="0"/>
                  </a:moveTo>
                  <a:cubicBezTo>
                    <a:pt x="29221" y="0"/>
                    <a:pt x="28911" y="636"/>
                    <a:pt x="29252" y="1071"/>
                  </a:cubicBezTo>
                  <a:lnTo>
                    <a:pt x="26251" y="4080"/>
                  </a:lnTo>
                  <a:cubicBezTo>
                    <a:pt x="26235" y="4095"/>
                    <a:pt x="26227" y="4118"/>
                    <a:pt x="26227" y="4134"/>
                  </a:cubicBezTo>
                  <a:lnTo>
                    <a:pt x="26227" y="7794"/>
                  </a:lnTo>
                  <a:lnTo>
                    <a:pt x="21272" y="12742"/>
                  </a:lnTo>
                  <a:lnTo>
                    <a:pt x="20528" y="12718"/>
                  </a:lnTo>
                  <a:lnTo>
                    <a:pt x="17720" y="15526"/>
                  </a:lnTo>
                  <a:lnTo>
                    <a:pt x="17744" y="16270"/>
                  </a:lnTo>
                  <a:lnTo>
                    <a:pt x="32" y="33990"/>
                  </a:lnTo>
                  <a:cubicBezTo>
                    <a:pt x="1" y="34021"/>
                    <a:pt x="1" y="34075"/>
                    <a:pt x="32" y="34106"/>
                  </a:cubicBezTo>
                  <a:cubicBezTo>
                    <a:pt x="47" y="34122"/>
                    <a:pt x="70" y="34129"/>
                    <a:pt x="86" y="34129"/>
                  </a:cubicBezTo>
                  <a:cubicBezTo>
                    <a:pt x="109" y="34129"/>
                    <a:pt x="133" y="34122"/>
                    <a:pt x="148" y="34106"/>
                  </a:cubicBezTo>
                  <a:lnTo>
                    <a:pt x="26367" y="7887"/>
                  </a:lnTo>
                  <a:cubicBezTo>
                    <a:pt x="26382" y="7872"/>
                    <a:pt x="26390" y="7848"/>
                    <a:pt x="26390" y="7825"/>
                  </a:cubicBezTo>
                  <a:lnTo>
                    <a:pt x="26390" y="4165"/>
                  </a:lnTo>
                  <a:lnTo>
                    <a:pt x="29368" y="1187"/>
                  </a:lnTo>
                  <a:cubicBezTo>
                    <a:pt x="29490" y="1283"/>
                    <a:pt x="29633" y="1327"/>
                    <a:pt x="29774" y="1327"/>
                  </a:cubicBezTo>
                  <a:cubicBezTo>
                    <a:pt x="30046" y="1327"/>
                    <a:pt x="30310" y="1162"/>
                    <a:pt x="30407" y="877"/>
                  </a:cubicBezTo>
                  <a:cubicBezTo>
                    <a:pt x="30555" y="450"/>
                    <a:pt x="30229" y="0"/>
                    <a:pt x="29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63570" y="4401603"/>
              <a:ext cx="723026" cy="722574"/>
            </a:xfrm>
            <a:custGeom>
              <a:rect b="b" l="l" r="r" t="t"/>
              <a:pathLst>
                <a:path extrusionOk="0" h="12781" w="12789">
                  <a:moveTo>
                    <a:pt x="12696" y="1"/>
                  </a:moveTo>
                  <a:cubicBezTo>
                    <a:pt x="12676" y="1"/>
                    <a:pt x="12656" y="9"/>
                    <a:pt x="12641" y="24"/>
                  </a:cubicBezTo>
                  <a:lnTo>
                    <a:pt x="32" y="12641"/>
                  </a:lnTo>
                  <a:cubicBezTo>
                    <a:pt x="1" y="12672"/>
                    <a:pt x="1" y="12719"/>
                    <a:pt x="32" y="12758"/>
                  </a:cubicBezTo>
                  <a:cubicBezTo>
                    <a:pt x="47" y="12773"/>
                    <a:pt x="63" y="12781"/>
                    <a:pt x="86" y="12781"/>
                  </a:cubicBezTo>
                  <a:cubicBezTo>
                    <a:pt x="109" y="12781"/>
                    <a:pt x="132" y="12773"/>
                    <a:pt x="140" y="12758"/>
                  </a:cubicBezTo>
                  <a:lnTo>
                    <a:pt x="12757" y="141"/>
                  </a:lnTo>
                  <a:cubicBezTo>
                    <a:pt x="12788" y="110"/>
                    <a:pt x="12788" y="55"/>
                    <a:pt x="12757" y="24"/>
                  </a:cubicBezTo>
                  <a:cubicBezTo>
                    <a:pt x="12738" y="9"/>
                    <a:pt x="12717" y="1"/>
                    <a:pt x="12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" name="Google Shape;42;p2"/>
            <p:cNvGrpSpPr/>
            <p:nvPr/>
          </p:nvGrpSpPr>
          <p:grpSpPr>
            <a:xfrm>
              <a:off x="-220625" y="4570231"/>
              <a:ext cx="921187" cy="920619"/>
              <a:chOff x="3429875" y="1645831"/>
              <a:chExt cx="921187" cy="920619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" name="Google Shape;51;p2"/>
          <p:cNvGrpSpPr/>
          <p:nvPr/>
        </p:nvGrpSpPr>
        <p:grpSpPr>
          <a:xfrm>
            <a:off x="6974300" y="3448172"/>
            <a:ext cx="2136638" cy="2420831"/>
            <a:chOff x="6974300" y="3448172"/>
            <a:chExt cx="2136638" cy="2420831"/>
          </a:xfrm>
        </p:grpSpPr>
        <p:sp>
          <p:nvSpPr>
            <p:cNvPr id="52" name="Google Shape;52;p2"/>
            <p:cNvSpPr/>
            <p:nvPr/>
          </p:nvSpPr>
          <p:spPr>
            <a:xfrm>
              <a:off x="7847645" y="3448172"/>
              <a:ext cx="1263293" cy="1576725"/>
            </a:xfrm>
            <a:custGeom>
              <a:rect b="b" l="l" r="r" t="t"/>
              <a:pathLst>
                <a:path extrusionOk="0" h="29177" w="23377">
                  <a:moveTo>
                    <a:pt x="23291" y="1"/>
                  </a:moveTo>
                  <a:cubicBezTo>
                    <a:pt x="23271" y="1"/>
                    <a:pt x="23252" y="7"/>
                    <a:pt x="23237" y="18"/>
                  </a:cubicBezTo>
                  <a:lnTo>
                    <a:pt x="11372" y="11883"/>
                  </a:lnTo>
                  <a:lnTo>
                    <a:pt x="10635" y="11852"/>
                  </a:lnTo>
                  <a:lnTo>
                    <a:pt x="7828" y="14667"/>
                  </a:lnTo>
                  <a:lnTo>
                    <a:pt x="7851" y="15404"/>
                  </a:lnTo>
                  <a:lnTo>
                    <a:pt x="7114" y="16141"/>
                  </a:lnTo>
                  <a:cubicBezTo>
                    <a:pt x="7099" y="16156"/>
                    <a:pt x="7091" y="16179"/>
                    <a:pt x="7091" y="16203"/>
                  </a:cubicBezTo>
                  <a:lnTo>
                    <a:pt x="7091" y="22236"/>
                  </a:lnTo>
                  <a:lnTo>
                    <a:pt x="1345" y="27982"/>
                  </a:lnTo>
                  <a:cubicBezTo>
                    <a:pt x="1209" y="27875"/>
                    <a:pt x="1067" y="27829"/>
                    <a:pt x="932" y="27829"/>
                  </a:cubicBezTo>
                  <a:cubicBezTo>
                    <a:pt x="412" y="27829"/>
                    <a:pt x="1" y="28507"/>
                    <a:pt x="469" y="28975"/>
                  </a:cubicBezTo>
                  <a:cubicBezTo>
                    <a:pt x="610" y="29116"/>
                    <a:pt x="772" y="29176"/>
                    <a:pt x="928" y="29176"/>
                  </a:cubicBezTo>
                  <a:cubicBezTo>
                    <a:pt x="1414" y="29176"/>
                    <a:pt x="1848" y="28597"/>
                    <a:pt x="1461" y="28099"/>
                  </a:cubicBezTo>
                  <a:lnTo>
                    <a:pt x="7231" y="22329"/>
                  </a:lnTo>
                  <a:cubicBezTo>
                    <a:pt x="7246" y="22313"/>
                    <a:pt x="7254" y="22290"/>
                    <a:pt x="7254" y="22267"/>
                  </a:cubicBezTo>
                  <a:lnTo>
                    <a:pt x="7254" y="16226"/>
                  </a:lnTo>
                  <a:lnTo>
                    <a:pt x="23345" y="135"/>
                  </a:lnTo>
                  <a:cubicBezTo>
                    <a:pt x="23376" y="104"/>
                    <a:pt x="23376" y="49"/>
                    <a:pt x="23345" y="18"/>
                  </a:cubicBezTo>
                  <a:cubicBezTo>
                    <a:pt x="23330" y="7"/>
                    <a:pt x="23310" y="1"/>
                    <a:pt x="2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340215" y="4337362"/>
              <a:ext cx="595683" cy="833729"/>
            </a:xfrm>
            <a:custGeom>
              <a:rect b="b" l="l" r="r" t="t"/>
              <a:pathLst>
                <a:path extrusionOk="0" h="15428" w="11023">
                  <a:moveTo>
                    <a:pt x="10442" y="1"/>
                  </a:moveTo>
                  <a:cubicBezTo>
                    <a:pt x="10443" y="1"/>
                    <a:pt x="10444" y="1"/>
                    <a:pt x="10446" y="1"/>
                  </a:cubicBezTo>
                  <a:lnTo>
                    <a:pt x="10446" y="1"/>
                  </a:lnTo>
                  <a:cubicBezTo>
                    <a:pt x="10447" y="1"/>
                    <a:pt x="10448" y="1"/>
                    <a:pt x="10449" y="1"/>
                  </a:cubicBezTo>
                  <a:close/>
                  <a:moveTo>
                    <a:pt x="10446" y="1"/>
                  </a:moveTo>
                  <a:lnTo>
                    <a:pt x="10446" y="1"/>
                  </a:lnTo>
                  <a:cubicBezTo>
                    <a:pt x="10037" y="4"/>
                    <a:pt x="9807" y="475"/>
                    <a:pt x="10062" y="792"/>
                  </a:cubicBezTo>
                  <a:lnTo>
                    <a:pt x="5773" y="5080"/>
                  </a:lnTo>
                  <a:cubicBezTo>
                    <a:pt x="5766" y="5096"/>
                    <a:pt x="5758" y="5111"/>
                    <a:pt x="5758" y="5127"/>
                  </a:cubicBezTo>
                  <a:lnTo>
                    <a:pt x="5758" y="9617"/>
                  </a:lnTo>
                  <a:lnTo>
                    <a:pt x="43" y="15324"/>
                  </a:lnTo>
                  <a:cubicBezTo>
                    <a:pt x="1" y="15366"/>
                    <a:pt x="42" y="15427"/>
                    <a:pt x="88" y="15427"/>
                  </a:cubicBezTo>
                  <a:cubicBezTo>
                    <a:pt x="102" y="15427"/>
                    <a:pt x="116" y="15422"/>
                    <a:pt x="128" y="15410"/>
                  </a:cubicBezTo>
                  <a:lnTo>
                    <a:pt x="5859" y="9679"/>
                  </a:lnTo>
                  <a:cubicBezTo>
                    <a:pt x="5874" y="9671"/>
                    <a:pt x="5874" y="9656"/>
                    <a:pt x="5874" y="9640"/>
                  </a:cubicBezTo>
                  <a:lnTo>
                    <a:pt x="5874" y="5150"/>
                  </a:lnTo>
                  <a:lnTo>
                    <a:pt x="10139" y="885"/>
                  </a:lnTo>
                  <a:cubicBezTo>
                    <a:pt x="10231" y="953"/>
                    <a:pt x="10336" y="985"/>
                    <a:pt x="10439" y="985"/>
                  </a:cubicBezTo>
                  <a:cubicBezTo>
                    <a:pt x="10641" y="985"/>
                    <a:pt x="10835" y="863"/>
                    <a:pt x="10907" y="652"/>
                  </a:cubicBezTo>
                  <a:cubicBezTo>
                    <a:pt x="11023" y="336"/>
                    <a:pt x="10785" y="3"/>
                    <a:pt x="10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106269" y="4453030"/>
              <a:ext cx="692631" cy="690469"/>
            </a:xfrm>
            <a:custGeom>
              <a:rect b="b" l="l" r="r" t="t"/>
              <a:pathLst>
                <a:path extrusionOk="0" h="12777" w="12817">
                  <a:moveTo>
                    <a:pt x="12701" y="1"/>
                  </a:moveTo>
                  <a:cubicBezTo>
                    <a:pt x="12681" y="1"/>
                    <a:pt x="12660" y="9"/>
                    <a:pt x="12641" y="27"/>
                  </a:cubicBezTo>
                  <a:lnTo>
                    <a:pt x="32" y="12637"/>
                  </a:lnTo>
                  <a:cubicBezTo>
                    <a:pt x="1" y="12668"/>
                    <a:pt x="1" y="12722"/>
                    <a:pt x="32" y="12753"/>
                  </a:cubicBezTo>
                  <a:cubicBezTo>
                    <a:pt x="47" y="12769"/>
                    <a:pt x="63" y="12776"/>
                    <a:pt x="86" y="12776"/>
                  </a:cubicBezTo>
                  <a:cubicBezTo>
                    <a:pt x="109" y="12776"/>
                    <a:pt x="133" y="12769"/>
                    <a:pt x="148" y="12753"/>
                  </a:cubicBezTo>
                  <a:lnTo>
                    <a:pt x="12757" y="136"/>
                  </a:lnTo>
                  <a:cubicBezTo>
                    <a:pt x="12816" y="77"/>
                    <a:pt x="12764" y="1"/>
                    <a:pt x="12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74300" y="3939449"/>
              <a:ext cx="1595777" cy="1929553"/>
            </a:xfrm>
            <a:custGeom>
              <a:rect b="b" l="l" r="r" t="t"/>
              <a:pathLst>
                <a:path extrusionOk="0" h="38062" w="31478">
                  <a:moveTo>
                    <a:pt x="30702" y="1"/>
                  </a:moveTo>
                  <a:cubicBezTo>
                    <a:pt x="30151" y="1"/>
                    <a:pt x="29841" y="637"/>
                    <a:pt x="30174" y="1071"/>
                  </a:cubicBezTo>
                  <a:lnTo>
                    <a:pt x="24413" y="6840"/>
                  </a:lnTo>
                  <a:cubicBezTo>
                    <a:pt x="24397" y="6856"/>
                    <a:pt x="24389" y="6872"/>
                    <a:pt x="24389" y="6895"/>
                  </a:cubicBezTo>
                  <a:lnTo>
                    <a:pt x="24389" y="12936"/>
                  </a:lnTo>
                  <a:lnTo>
                    <a:pt x="20675" y="16650"/>
                  </a:lnTo>
                  <a:lnTo>
                    <a:pt x="20535" y="16650"/>
                  </a:lnTo>
                  <a:lnTo>
                    <a:pt x="17728" y="19465"/>
                  </a:lnTo>
                  <a:lnTo>
                    <a:pt x="17736" y="19597"/>
                  </a:lnTo>
                  <a:lnTo>
                    <a:pt x="16689" y="20636"/>
                  </a:lnTo>
                  <a:cubicBezTo>
                    <a:pt x="16642" y="20691"/>
                    <a:pt x="16673" y="20776"/>
                    <a:pt x="16751" y="20776"/>
                  </a:cubicBezTo>
                  <a:cubicBezTo>
                    <a:pt x="16766" y="20776"/>
                    <a:pt x="16790" y="20768"/>
                    <a:pt x="16805" y="20753"/>
                  </a:cubicBezTo>
                  <a:lnTo>
                    <a:pt x="17736" y="19822"/>
                  </a:lnTo>
                  <a:lnTo>
                    <a:pt x="17751" y="20210"/>
                  </a:lnTo>
                  <a:lnTo>
                    <a:pt x="32" y="37922"/>
                  </a:lnTo>
                  <a:cubicBezTo>
                    <a:pt x="1" y="37953"/>
                    <a:pt x="1" y="38007"/>
                    <a:pt x="32" y="38038"/>
                  </a:cubicBezTo>
                  <a:cubicBezTo>
                    <a:pt x="47" y="38054"/>
                    <a:pt x="70" y="38061"/>
                    <a:pt x="94" y="38061"/>
                  </a:cubicBezTo>
                  <a:cubicBezTo>
                    <a:pt x="117" y="38061"/>
                    <a:pt x="132" y="38054"/>
                    <a:pt x="148" y="38038"/>
                  </a:cubicBezTo>
                  <a:lnTo>
                    <a:pt x="26375" y="11819"/>
                  </a:lnTo>
                  <a:cubicBezTo>
                    <a:pt x="26390" y="11804"/>
                    <a:pt x="26398" y="11780"/>
                    <a:pt x="26398" y="11757"/>
                  </a:cubicBezTo>
                  <a:lnTo>
                    <a:pt x="26398" y="8097"/>
                  </a:lnTo>
                  <a:lnTo>
                    <a:pt x="29376" y="5119"/>
                  </a:lnTo>
                  <a:cubicBezTo>
                    <a:pt x="29512" y="5226"/>
                    <a:pt x="29654" y="5272"/>
                    <a:pt x="29789" y="5272"/>
                  </a:cubicBezTo>
                  <a:cubicBezTo>
                    <a:pt x="30308" y="5272"/>
                    <a:pt x="30720" y="4594"/>
                    <a:pt x="30252" y="4126"/>
                  </a:cubicBezTo>
                  <a:cubicBezTo>
                    <a:pt x="30108" y="3982"/>
                    <a:pt x="29944" y="3922"/>
                    <a:pt x="29787" y="3922"/>
                  </a:cubicBezTo>
                  <a:cubicBezTo>
                    <a:pt x="29298" y="3922"/>
                    <a:pt x="28867" y="4504"/>
                    <a:pt x="29259" y="5003"/>
                  </a:cubicBezTo>
                  <a:lnTo>
                    <a:pt x="26251" y="8011"/>
                  </a:lnTo>
                  <a:cubicBezTo>
                    <a:pt x="26235" y="8027"/>
                    <a:pt x="26227" y="8042"/>
                    <a:pt x="26227" y="8066"/>
                  </a:cubicBezTo>
                  <a:lnTo>
                    <a:pt x="26227" y="11726"/>
                  </a:lnTo>
                  <a:lnTo>
                    <a:pt x="21280" y="16674"/>
                  </a:lnTo>
                  <a:lnTo>
                    <a:pt x="20892" y="16658"/>
                  </a:lnTo>
                  <a:lnTo>
                    <a:pt x="24521" y="13029"/>
                  </a:lnTo>
                  <a:cubicBezTo>
                    <a:pt x="24537" y="13013"/>
                    <a:pt x="24544" y="12990"/>
                    <a:pt x="24552" y="12975"/>
                  </a:cubicBezTo>
                  <a:lnTo>
                    <a:pt x="24552" y="6934"/>
                  </a:lnTo>
                  <a:lnTo>
                    <a:pt x="30291" y="1187"/>
                  </a:lnTo>
                  <a:cubicBezTo>
                    <a:pt x="30416" y="1283"/>
                    <a:pt x="30559" y="1327"/>
                    <a:pt x="30701" y="1327"/>
                  </a:cubicBezTo>
                  <a:cubicBezTo>
                    <a:pt x="30972" y="1327"/>
                    <a:pt x="31233" y="1163"/>
                    <a:pt x="31330" y="877"/>
                  </a:cubicBezTo>
                  <a:cubicBezTo>
                    <a:pt x="31477" y="443"/>
                    <a:pt x="31159" y="1"/>
                    <a:pt x="3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7020074" y="4660470"/>
              <a:ext cx="269497" cy="230589"/>
              <a:chOff x="-245801" y="266720"/>
              <a:chExt cx="269497" cy="230589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>
            <a:off x="5451525" y="-113896"/>
            <a:ext cx="1208950" cy="1034520"/>
            <a:chOff x="5451525" y="-113896"/>
            <a:chExt cx="1208950" cy="1034520"/>
          </a:xfrm>
        </p:grpSpPr>
        <p:sp>
          <p:nvSpPr>
            <p:cNvPr id="60" name="Google Shape;60;p2"/>
            <p:cNvSpPr/>
            <p:nvPr/>
          </p:nvSpPr>
          <p:spPr>
            <a:xfrm>
              <a:off x="5889324" y="-113896"/>
              <a:ext cx="771151" cy="964344"/>
            </a:xfrm>
            <a:custGeom>
              <a:rect b="b" l="l" r="r" t="t"/>
              <a:pathLst>
                <a:path extrusionOk="0" h="17845" w="14270">
                  <a:moveTo>
                    <a:pt x="14184" y="1"/>
                  </a:moveTo>
                  <a:cubicBezTo>
                    <a:pt x="14165" y="1"/>
                    <a:pt x="14146" y="9"/>
                    <a:pt x="14130" y="24"/>
                  </a:cubicBezTo>
                  <a:lnTo>
                    <a:pt x="4188" y="9958"/>
                  </a:lnTo>
                  <a:cubicBezTo>
                    <a:pt x="4173" y="9973"/>
                    <a:pt x="4165" y="9997"/>
                    <a:pt x="4165" y="10020"/>
                  </a:cubicBezTo>
                  <a:lnTo>
                    <a:pt x="4165" y="13680"/>
                  </a:lnTo>
                  <a:lnTo>
                    <a:pt x="1187" y="16658"/>
                  </a:lnTo>
                  <a:cubicBezTo>
                    <a:pt x="1065" y="16560"/>
                    <a:pt x="921" y="16514"/>
                    <a:pt x="780" y="16514"/>
                  </a:cubicBezTo>
                  <a:cubicBezTo>
                    <a:pt x="509" y="16514"/>
                    <a:pt x="245" y="16680"/>
                    <a:pt x="148" y="16961"/>
                  </a:cubicBezTo>
                  <a:cubicBezTo>
                    <a:pt x="1" y="17395"/>
                    <a:pt x="327" y="17845"/>
                    <a:pt x="776" y="17845"/>
                  </a:cubicBezTo>
                  <a:cubicBezTo>
                    <a:pt x="1335" y="17845"/>
                    <a:pt x="1645" y="17209"/>
                    <a:pt x="1304" y="16774"/>
                  </a:cubicBezTo>
                  <a:lnTo>
                    <a:pt x="4305" y="13766"/>
                  </a:lnTo>
                  <a:cubicBezTo>
                    <a:pt x="4320" y="13750"/>
                    <a:pt x="4328" y="13735"/>
                    <a:pt x="4336" y="13711"/>
                  </a:cubicBezTo>
                  <a:lnTo>
                    <a:pt x="4336" y="10051"/>
                  </a:lnTo>
                  <a:lnTo>
                    <a:pt x="14239" y="140"/>
                  </a:lnTo>
                  <a:cubicBezTo>
                    <a:pt x="14270" y="109"/>
                    <a:pt x="14270" y="55"/>
                    <a:pt x="14239" y="24"/>
                  </a:cubicBezTo>
                  <a:cubicBezTo>
                    <a:pt x="14223" y="9"/>
                    <a:pt x="14204" y="1"/>
                    <a:pt x="1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" name="Google Shape;61;p2"/>
            <p:cNvGrpSpPr/>
            <p:nvPr/>
          </p:nvGrpSpPr>
          <p:grpSpPr>
            <a:xfrm>
              <a:off x="5451525" y="6"/>
              <a:ext cx="921187" cy="920619"/>
              <a:chOff x="3429875" y="1645831"/>
              <a:chExt cx="921187" cy="920619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 txBox="1"/>
          <p:nvPr>
            <p:ph hasCustomPrompt="1" type="title"/>
          </p:nvPr>
        </p:nvSpPr>
        <p:spPr>
          <a:xfrm>
            <a:off x="3926850" y="1501025"/>
            <a:ext cx="4503900" cy="17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33" name="Google Shape;333;p11"/>
          <p:cNvSpPr txBox="1"/>
          <p:nvPr>
            <p:ph idx="1" type="subTitle"/>
          </p:nvPr>
        </p:nvSpPr>
        <p:spPr>
          <a:xfrm>
            <a:off x="3926850" y="3273475"/>
            <a:ext cx="4503900" cy="369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4" name="Google Shape;334;p11"/>
          <p:cNvSpPr/>
          <p:nvPr>
            <p:ph idx="2" type="pic"/>
          </p:nvPr>
        </p:nvSpPr>
        <p:spPr>
          <a:xfrm>
            <a:off x="713225" y="1287250"/>
            <a:ext cx="2568900" cy="25689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/>
          <p:nvPr>
            <p:ph idx="1" type="subTitle"/>
          </p:nvPr>
        </p:nvSpPr>
        <p:spPr>
          <a:xfrm>
            <a:off x="2034450" y="1274275"/>
            <a:ext cx="263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13"/>
          <p:cNvSpPr txBox="1"/>
          <p:nvPr>
            <p:ph idx="2" type="subTitle"/>
          </p:nvPr>
        </p:nvSpPr>
        <p:spPr>
          <a:xfrm>
            <a:off x="2034450" y="2417774"/>
            <a:ext cx="263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13"/>
          <p:cNvSpPr txBox="1"/>
          <p:nvPr>
            <p:ph idx="3" type="subTitle"/>
          </p:nvPr>
        </p:nvSpPr>
        <p:spPr>
          <a:xfrm>
            <a:off x="2034450" y="3561273"/>
            <a:ext cx="263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13"/>
          <p:cNvSpPr txBox="1"/>
          <p:nvPr>
            <p:ph idx="4" type="subTitle"/>
          </p:nvPr>
        </p:nvSpPr>
        <p:spPr>
          <a:xfrm>
            <a:off x="5783300" y="1274275"/>
            <a:ext cx="26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13"/>
          <p:cNvSpPr txBox="1"/>
          <p:nvPr>
            <p:ph idx="5" type="subTitle"/>
          </p:nvPr>
        </p:nvSpPr>
        <p:spPr>
          <a:xfrm>
            <a:off x="5783300" y="2417774"/>
            <a:ext cx="26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13"/>
          <p:cNvSpPr txBox="1"/>
          <p:nvPr>
            <p:ph idx="6" type="subTitle"/>
          </p:nvPr>
        </p:nvSpPr>
        <p:spPr>
          <a:xfrm>
            <a:off x="5783300" y="3561274"/>
            <a:ext cx="26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13"/>
          <p:cNvSpPr txBox="1"/>
          <p:nvPr>
            <p:ph type="title"/>
          </p:nvPr>
        </p:nvSpPr>
        <p:spPr>
          <a:xfrm>
            <a:off x="720000" y="368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4" name="Google Shape;344;p13"/>
          <p:cNvSpPr txBox="1"/>
          <p:nvPr>
            <p:ph idx="7" type="subTitle"/>
          </p:nvPr>
        </p:nvSpPr>
        <p:spPr>
          <a:xfrm>
            <a:off x="2034450" y="1581152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13"/>
          <p:cNvSpPr txBox="1"/>
          <p:nvPr>
            <p:ph idx="8" type="subTitle"/>
          </p:nvPr>
        </p:nvSpPr>
        <p:spPr>
          <a:xfrm>
            <a:off x="5783300" y="1581152"/>
            <a:ext cx="262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13"/>
          <p:cNvSpPr txBox="1"/>
          <p:nvPr>
            <p:ph idx="9" type="subTitle"/>
          </p:nvPr>
        </p:nvSpPr>
        <p:spPr>
          <a:xfrm>
            <a:off x="2034450" y="2724651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13"/>
          <p:cNvSpPr txBox="1"/>
          <p:nvPr>
            <p:ph idx="13" type="subTitle"/>
          </p:nvPr>
        </p:nvSpPr>
        <p:spPr>
          <a:xfrm>
            <a:off x="5783300" y="2724651"/>
            <a:ext cx="262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13"/>
          <p:cNvSpPr txBox="1"/>
          <p:nvPr>
            <p:ph hasCustomPrompt="1" idx="14" type="title"/>
          </p:nvPr>
        </p:nvSpPr>
        <p:spPr>
          <a:xfrm>
            <a:off x="1111310" y="1359149"/>
            <a:ext cx="696600" cy="6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/>
          <p:nvPr>
            <p:ph hasCustomPrompt="1" idx="15" type="title"/>
          </p:nvPr>
        </p:nvSpPr>
        <p:spPr>
          <a:xfrm>
            <a:off x="1111310" y="2493588"/>
            <a:ext cx="696600" cy="6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/>
          <p:nvPr>
            <p:ph hasCustomPrompt="1" idx="16" type="title"/>
          </p:nvPr>
        </p:nvSpPr>
        <p:spPr>
          <a:xfrm>
            <a:off x="4855136" y="1359149"/>
            <a:ext cx="696600" cy="6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/>
          <p:nvPr>
            <p:ph hasCustomPrompt="1" idx="17" type="title"/>
          </p:nvPr>
        </p:nvSpPr>
        <p:spPr>
          <a:xfrm>
            <a:off x="4855136" y="2493588"/>
            <a:ext cx="696600" cy="6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2" name="Google Shape;352;p13"/>
          <p:cNvSpPr txBox="1"/>
          <p:nvPr>
            <p:ph idx="18" type="subTitle"/>
          </p:nvPr>
        </p:nvSpPr>
        <p:spPr>
          <a:xfrm>
            <a:off x="2034450" y="3868150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3"/>
          <p:cNvSpPr txBox="1"/>
          <p:nvPr>
            <p:ph idx="19" type="subTitle"/>
          </p:nvPr>
        </p:nvSpPr>
        <p:spPr>
          <a:xfrm>
            <a:off x="5783300" y="3868150"/>
            <a:ext cx="262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3"/>
          <p:cNvSpPr txBox="1"/>
          <p:nvPr>
            <p:ph hasCustomPrompt="1" idx="20" type="title"/>
          </p:nvPr>
        </p:nvSpPr>
        <p:spPr>
          <a:xfrm>
            <a:off x="1111297" y="3637088"/>
            <a:ext cx="696600" cy="6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/>
          <p:nvPr>
            <p:ph hasCustomPrompt="1" idx="21" type="title"/>
          </p:nvPr>
        </p:nvSpPr>
        <p:spPr>
          <a:xfrm>
            <a:off x="4855123" y="3637088"/>
            <a:ext cx="696600" cy="6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6" name="Google Shape;356;p13"/>
          <p:cNvSpPr/>
          <p:nvPr/>
        </p:nvSpPr>
        <p:spPr>
          <a:xfrm>
            <a:off x="2300" y="4608575"/>
            <a:ext cx="9144000" cy="53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13"/>
          <p:cNvGrpSpPr/>
          <p:nvPr/>
        </p:nvGrpSpPr>
        <p:grpSpPr>
          <a:xfrm>
            <a:off x="-175700" y="3563776"/>
            <a:ext cx="768178" cy="1207445"/>
            <a:chOff x="-175700" y="3563776"/>
            <a:chExt cx="768178" cy="1207445"/>
          </a:xfrm>
        </p:grpSpPr>
        <p:sp>
          <p:nvSpPr>
            <p:cNvPr id="358" name="Google Shape;358;p13"/>
            <p:cNvSpPr/>
            <p:nvPr/>
          </p:nvSpPr>
          <p:spPr>
            <a:xfrm>
              <a:off x="-76971" y="3563776"/>
              <a:ext cx="669449" cy="843240"/>
            </a:xfrm>
            <a:custGeom>
              <a:rect b="b" l="l" r="r" t="t"/>
              <a:pathLst>
                <a:path extrusionOk="0" h="13246" w="10516">
                  <a:moveTo>
                    <a:pt x="10020" y="0"/>
                  </a:moveTo>
                  <a:cubicBezTo>
                    <a:pt x="9748" y="0"/>
                    <a:pt x="9531" y="217"/>
                    <a:pt x="9531" y="489"/>
                  </a:cubicBezTo>
                  <a:cubicBezTo>
                    <a:pt x="9531" y="597"/>
                    <a:pt x="9570" y="706"/>
                    <a:pt x="9632" y="791"/>
                  </a:cubicBezTo>
                  <a:lnTo>
                    <a:pt x="7406" y="3025"/>
                  </a:lnTo>
                  <a:cubicBezTo>
                    <a:pt x="7391" y="3032"/>
                    <a:pt x="7391" y="3048"/>
                    <a:pt x="7391" y="3063"/>
                  </a:cubicBezTo>
                  <a:lnTo>
                    <a:pt x="7391" y="5777"/>
                  </a:lnTo>
                  <a:lnTo>
                    <a:pt x="24" y="13145"/>
                  </a:lnTo>
                  <a:cubicBezTo>
                    <a:pt x="0" y="13168"/>
                    <a:pt x="0" y="13207"/>
                    <a:pt x="24" y="13230"/>
                  </a:cubicBezTo>
                  <a:cubicBezTo>
                    <a:pt x="31" y="13245"/>
                    <a:pt x="47" y="13245"/>
                    <a:pt x="62" y="13245"/>
                  </a:cubicBezTo>
                  <a:cubicBezTo>
                    <a:pt x="78" y="13245"/>
                    <a:pt x="93" y="13245"/>
                    <a:pt x="109" y="13230"/>
                  </a:cubicBezTo>
                  <a:lnTo>
                    <a:pt x="7491" y="5855"/>
                  </a:lnTo>
                  <a:cubicBezTo>
                    <a:pt x="7499" y="5840"/>
                    <a:pt x="7507" y="5824"/>
                    <a:pt x="7507" y="5809"/>
                  </a:cubicBezTo>
                  <a:lnTo>
                    <a:pt x="7507" y="3094"/>
                  </a:lnTo>
                  <a:lnTo>
                    <a:pt x="9717" y="876"/>
                  </a:lnTo>
                  <a:cubicBezTo>
                    <a:pt x="9802" y="946"/>
                    <a:pt x="9911" y="985"/>
                    <a:pt x="10020" y="985"/>
                  </a:cubicBezTo>
                  <a:cubicBezTo>
                    <a:pt x="10299" y="985"/>
                    <a:pt x="10516" y="768"/>
                    <a:pt x="10516" y="496"/>
                  </a:cubicBezTo>
                  <a:cubicBezTo>
                    <a:pt x="10516" y="217"/>
                    <a:pt x="10299" y="0"/>
                    <a:pt x="10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175700" y="4060903"/>
              <a:ext cx="733236" cy="710318"/>
            </a:xfrm>
            <a:custGeom>
              <a:rect b="b" l="l" r="r" t="t"/>
              <a:pathLst>
                <a:path extrusionOk="0" h="11158" w="11518">
                  <a:moveTo>
                    <a:pt x="10867" y="0"/>
                  </a:moveTo>
                  <a:cubicBezTo>
                    <a:pt x="10614" y="0"/>
                    <a:pt x="10370" y="200"/>
                    <a:pt x="10370" y="501"/>
                  </a:cubicBezTo>
                  <a:cubicBezTo>
                    <a:pt x="10370" y="609"/>
                    <a:pt x="10401" y="710"/>
                    <a:pt x="10471" y="795"/>
                  </a:cubicBezTo>
                  <a:lnTo>
                    <a:pt x="8308" y="2967"/>
                  </a:lnTo>
                  <a:lnTo>
                    <a:pt x="8308" y="2959"/>
                  </a:lnTo>
                  <a:lnTo>
                    <a:pt x="5640" y="5627"/>
                  </a:lnTo>
                  <a:lnTo>
                    <a:pt x="5648" y="5627"/>
                  </a:lnTo>
                  <a:lnTo>
                    <a:pt x="1010" y="10264"/>
                  </a:lnTo>
                  <a:cubicBezTo>
                    <a:pt x="908" y="10184"/>
                    <a:pt x="801" y="10150"/>
                    <a:pt x="700" y="10150"/>
                  </a:cubicBezTo>
                  <a:cubicBezTo>
                    <a:pt x="309" y="10150"/>
                    <a:pt x="0" y="10657"/>
                    <a:pt x="351" y="11008"/>
                  </a:cubicBezTo>
                  <a:cubicBezTo>
                    <a:pt x="458" y="11113"/>
                    <a:pt x="579" y="11157"/>
                    <a:pt x="696" y="11157"/>
                  </a:cubicBezTo>
                  <a:cubicBezTo>
                    <a:pt x="1063" y="11157"/>
                    <a:pt x="1390" y="10720"/>
                    <a:pt x="1096" y="10349"/>
                  </a:cubicBezTo>
                  <a:lnTo>
                    <a:pt x="5818" y="5634"/>
                  </a:lnTo>
                  <a:lnTo>
                    <a:pt x="6245" y="5650"/>
                  </a:lnTo>
                  <a:lnTo>
                    <a:pt x="8331" y="3564"/>
                  </a:lnTo>
                  <a:lnTo>
                    <a:pt x="8315" y="3137"/>
                  </a:lnTo>
                  <a:lnTo>
                    <a:pt x="10564" y="888"/>
                  </a:lnTo>
                  <a:cubicBezTo>
                    <a:pt x="10649" y="950"/>
                    <a:pt x="10750" y="989"/>
                    <a:pt x="10859" y="989"/>
                  </a:cubicBezTo>
                  <a:cubicBezTo>
                    <a:pt x="11301" y="989"/>
                    <a:pt x="11518" y="454"/>
                    <a:pt x="11208" y="144"/>
                  </a:cubicBezTo>
                  <a:cubicBezTo>
                    <a:pt x="11108" y="45"/>
                    <a:pt x="10987" y="0"/>
                    <a:pt x="10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13"/>
          <p:cNvGrpSpPr/>
          <p:nvPr/>
        </p:nvGrpSpPr>
        <p:grpSpPr>
          <a:xfrm>
            <a:off x="494463" y="1167463"/>
            <a:ext cx="308624" cy="264316"/>
            <a:chOff x="4512263" y="3452513"/>
            <a:chExt cx="308624" cy="264316"/>
          </a:xfrm>
        </p:grpSpPr>
        <p:sp>
          <p:nvSpPr>
            <p:cNvPr id="361" name="Google Shape;361;p13"/>
            <p:cNvSpPr/>
            <p:nvPr/>
          </p:nvSpPr>
          <p:spPr>
            <a:xfrm>
              <a:off x="4512263" y="3452513"/>
              <a:ext cx="308624" cy="264316"/>
            </a:xfrm>
            <a:custGeom>
              <a:rect b="b" l="l" r="r" t="t"/>
              <a:pathLst>
                <a:path extrusionOk="0" h="4152" w="4848">
                  <a:moveTo>
                    <a:pt x="2760" y="114"/>
                  </a:moveTo>
                  <a:cubicBezTo>
                    <a:pt x="3765" y="114"/>
                    <a:pt x="4731" y="895"/>
                    <a:pt x="4731" y="2071"/>
                  </a:cubicBezTo>
                  <a:cubicBezTo>
                    <a:pt x="4731" y="3148"/>
                    <a:pt x="3855" y="4025"/>
                    <a:pt x="2777" y="4025"/>
                  </a:cubicBezTo>
                  <a:cubicBezTo>
                    <a:pt x="1032" y="4025"/>
                    <a:pt x="163" y="1923"/>
                    <a:pt x="1396" y="690"/>
                  </a:cubicBezTo>
                  <a:cubicBezTo>
                    <a:pt x="1792" y="292"/>
                    <a:pt x="2281" y="114"/>
                    <a:pt x="2760" y="114"/>
                  </a:cubicBezTo>
                  <a:close/>
                  <a:moveTo>
                    <a:pt x="2777" y="0"/>
                  </a:moveTo>
                  <a:cubicBezTo>
                    <a:pt x="931" y="0"/>
                    <a:pt x="1" y="2233"/>
                    <a:pt x="1311" y="3536"/>
                  </a:cubicBezTo>
                  <a:cubicBezTo>
                    <a:pt x="1733" y="3961"/>
                    <a:pt x="2253" y="4151"/>
                    <a:pt x="2763" y="4151"/>
                  </a:cubicBezTo>
                  <a:cubicBezTo>
                    <a:pt x="3827" y="4151"/>
                    <a:pt x="4847" y="3323"/>
                    <a:pt x="4847" y="2071"/>
                  </a:cubicBezTo>
                  <a:cubicBezTo>
                    <a:pt x="4847" y="931"/>
                    <a:pt x="3924" y="0"/>
                    <a:pt x="2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4610492" y="3525531"/>
              <a:ext cx="137315" cy="117644"/>
            </a:xfrm>
            <a:custGeom>
              <a:rect b="b" l="l" r="r" t="t"/>
              <a:pathLst>
                <a:path extrusionOk="0" h="1848" w="2157">
                  <a:moveTo>
                    <a:pt x="1234" y="1"/>
                  </a:moveTo>
                  <a:cubicBezTo>
                    <a:pt x="412" y="1"/>
                    <a:pt x="1" y="993"/>
                    <a:pt x="582" y="1575"/>
                  </a:cubicBezTo>
                  <a:cubicBezTo>
                    <a:pt x="771" y="1763"/>
                    <a:pt x="1002" y="1847"/>
                    <a:pt x="1229" y="1847"/>
                  </a:cubicBezTo>
                  <a:cubicBezTo>
                    <a:pt x="1703" y="1847"/>
                    <a:pt x="2157" y="1480"/>
                    <a:pt x="2157" y="924"/>
                  </a:cubicBezTo>
                  <a:cubicBezTo>
                    <a:pt x="2157" y="420"/>
                    <a:pt x="1746" y="1"/>
                    <a:pt x="1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13"/>
          <p:cNvGrpSpPr/>
          <p:nvPr/>
        </p:nvGrpSpPr>
        <p:grpSpPr>
          <a:xfrm>
            <a:off x="-406744" y="-398844"/>
            <a:ext cx="2119863" cy="2659372"/>
            <a:chOff x="-406744" y="-398844"/>
            <a:chExt cx="2119863" cy="2659372"/>
          </a:xfrm>
        </p:grpSpPr>
        <p:grpSp>
          <p:nvGrpSpPr>
            <p:cNvPr id="364" name="Google Shape;364;p13"/>
            <p:cNvGrpSpPr/>
            <p:nvPr/>
          </p:nvGrpSpPr>
          <p:grpSpPr>
            <a:xfrm>
              <a:off x="-406744" y="78859"/>
              <a:ext cx="1329000" cy="2181669"/>
              <a:chOff x="6565456" y="2107784"/>
              <a:chExt cx="1329000" cy="2181669"/>
            </a:xfrm>
          </p:grpSpPr>
          <p:sp>
            <p:nvSpPr>
              <p:cNvPr id="365" name="Google Shape;365;p13"/>
              <p:cNvSpPr/>
              <p:nvPr/>
            </p:nvSpPr>
            <p:spPr>
              <a:xfrm>
                <a:off x="6565456" y="2801264"/>
                <a:ext cx="1094061" cy="1379449"/>
              </a:xfrm>
              <a:custGeom>
                <a:rect b="b" l="l" r="r" t="t"/>
                <a:pathLst>
                  <a:path extrusionOk="0" h="21669" w="17186">
                    <a:moveTo>
                      <a:pt x="16693" y="1"/>
                    </a:moveTo>
                    <a:cubicBezTo>
                      <a:pt x="16684" y="1"/>
                      <a:pt x="16675" y="1"/>
                      <a:pt x="16666" y="1"/>
                    </a:cubicBezTo>
                    <a:lnTo>
                      <a:pt x="16673" y="1"/>
                    </a:lnTo>
                    <a:cubicBezTo>
                      <a:pt x="16262" y="1"/>
                      <a:pt x="16030" y="475"/>
                      <a:pt x="16286" y="800"/>
                    </a:cubicBezTo>
                    <a:lnTo>
                      <a:pt x="11997" y="5081"/>
                    </a:lnTo>
                    <a:cubicBezTo>
                      <a:pt x="11982" y="5096"/>
                      <a:pt x="11982" y="5112"/>
                      <a:pt x="11982" y="5127"/>
                    </a:cubicBezTo>
                    <a:lnTo>
                      <a:pt x="11982" y="9617"/>
                    </a:lnTo>
                    <a:lnTo>
                      <a:pt x="24" y="21568"/>
                    </a:lnTo>
                    <a:cubicBezTo>
                      <a:pt x="1" y="21591"/>
                      <a:pt x="1" y="21630"/>
                      <a:pt x="24" y="21653"/>
                    </a:cubicBezTo>
                    <a:cubicBezTo>
                      <a:pt x="32" y="21668"/>
                      <a:pt x="47" y="21668"/>
                      <a:pt x="63" y="21668"/>
                    </a:cubicBezTo>
                    <a:cubicBezTo>
                      <a:pt x="78" y="21668"/>
                      <a:pt x="94" y="21668"/>
                      <a:pt x="109" y="21653"/>
                    </a:cubicBezTo>
                    <a:lnTo>
                      <a:pt x="8919" y="12843"/>
                    </a:lnTo>
                    <a:lnTo>
                      <a:pt x="9469" y="12859"/>
                    </a:lnTo>
                    <a:lnTo>
                      <a:pt x="11555" y="10773"/>
                    </a:lnTo>
                    <a:lnTo>
                      <a:pt x="11532" y="10230"/>
                    </a:lnTo>
                    <a:lnTo>
                      <a:pt x="12083" y="9679"/>
                    </a:lnTo>
                    <a:cubicBezTo>
                      <a:pt x="12090" y="9664"/>
                      <a:pt x="12098" y="9648"/>
                      <a:pt x="12098" y="9633"/>
                    </a:cubicBezTo>
                    <a:lnTo>
                      <a:pt x="12098" y="5151"/>
                    </a:lnTo>
                    <a:lnTo>
                      <a:pt x="16363" y="886"/>
                    </a:lnTo>
                    <a:cubicBezTo>
                      <a:pt x="16449" y="948"/>
                      <a:pt x="16557" y="986"/>
                      <a:pt x="16666" y="986"/>
                    </a:cubicBezTo>
                    <a:cubicBezTo>
                      <a:pt x="16675" y="987"/>
                      <a:pt x="16684" y="987"/>
                      <a:pt x="16693" y="987"/>
                    </a:cubicBezTo>
                    <a:cubicBezTo>
                      <a:pt x="16960" y="987"/>
                      <a:pt x="17185" y="768"/>
                      <a:pt x="17185" y="498"/>
                    </a:cubicBezTo>
                    <a:cubicBezTo>
                      <a:pt x="17185" y="220"/>
                      <a:pt x="16960" y="1"/>
                      <a:pt x="16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7158866" y="2213000"/>
                <a:ext cx="735591" cy="710828"/>
              </a:xfrm>
              <a:custGeom>
                <a:rect b="b" l="l" r="r" t="t"/>
                <a:pathLst>
                  <a:path extrusionOk="0" h="11166" w="11555">
                    <a:moveTo>
                      <a:pt x="10855" y="1"/>
                    </a:moveTo>
                    <a:cubicBezTo>
                      <a:pt x="10489" y="1"/>
                      <a:pt x="10166" y="438"/>
                      <a:pt x="10459" y="813"/>
                    </a:cubicBezTo>
                    <a:lnTo>
                      <a:pt x="8296" y="2977"/>
                    </a:lnTo>
                    <a:lnTo>
                      <a:pt x="8296" y="2969"/>
                    </a:lnTo>
                    <a:lnTo>
                      <a:pt x="5628" y="5637"/>
                    </a:lnTo>
                    <a:lnTo>
                      <a:pt x="5636" y="5637"/>
                    </a:lnTo>
                    <a:lnTo>
                      <a:pt x="998" y="10274"/>
                    </a:lnTo>
                    <a:cubicBezTo>
                      <a:pt x="913" y="10204"/>
                      <a:pt x="804" y="10165"/>
                      <a:pt x="696" y="10165"/>
                    </a:cubicBezTo>
                    <a:cubicBezTo>
                      <a:pt x="693" y="10165"/>
                      <a:pt x="690" y="10165"/>
                      <a:pt x="687" y="10165"/>
                    </a:cubicBezTo>
                    <a:cubicBezTo>
                      <a:pt x="167" y="10165"/>
                      <a:pt x="0" y="10872"/>
                      <a:pt x="463" y="11112"/>
                    </a:cubicBezTo>
                    <a:cubicBezTo>
                      <a:pt x="539" y="11149"/>
                      <a:pt x="615" y="11166"/>
                      <a:pt x="688" y="11166"/>
                    </a:cubicBezTo>
                    <a:cubicBezTo>
                      <a:pt x="1066" y="11166"/>
                      <a:pt x="1350" y="10711"/>
                      <a:pt x="1084" y="10359"/>
                    </a:cubicBezTo>
                    <a:lnTo>
                      <a:pt x="5799" y="5644"/>
                    </a:lnTo>
                    <a:lnTo>
                      <a:pt x="6233" y="5660"/>
                    </a:lnTo>
                    <a:lnTo>
                      <a:pt x="8311" y="3574"/>
                    </a:lnTo>
                    <a:lnTo>
                      <a:pt x="8303" y="3147"/>
                    </a:lnTo>
                    <a:lnTo>
                      <a:pt x="10544" y="898"/>
                    </a:lnTo>
                    <a:cubicBezTo>
                      <a:pt x="10647" y="978"/>
                      <a:pt x="10753" y="1012"/>
                      <a:pt x="10855" y="1012"/>
                    </a:cubicBezTo>
                    <a:cubicBezTo>
                      <a:pt x="11246" y="1012"/>
                      <a:pt x="11555" y="505"/>
                      <a:pt x="11204" y="154"/>
                    </a:cubicBezTo>
                    <a:cubicBezTo>
                      <a:pt x="11096" y="46"/>
                      <a:pt x="10973" y="1"/>
                      <a:pt x="10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6931252" y="3685129"/>
                <a:ext cx="606425" cy="604324"/>
              </a:xfrm>
              <a:custGeom>
                <a:rect b="b" l="l" r="r" t="t"/>
                <a:pathLst>
                  <a:path extrusionOk="0" h="9493" w="9526">
                    <a:moveTo>
                      <a:pt x="9443" y="0"/>
                    </a:moveTo>
                    <a:cubicBezTo>
                      <a:pt x="9428" y="0"/>
                      <a:pt x="9413" y="7"/>
                      <a:pt x="9400" y="22"/>
                    </a:cubicBezTo>
                    <a:lnTo>
                      <a:pt x="32" y="9390"/>
                    </a:lnTo>
                    <a:cubicBezTo>
                      <a:pt x="1" y="9413"/>
                      <a:pt x="1" y="9452"/>
                      <a:pt x="32" y="9475"/>
                    </a:cubicBezTo>
                    <a:cubicBezTo>
                      <a:pt x="40" y="9487"/>
                      <a:pt x="55" y="9492"/>
                      <a:pt x="72" y="9492"/>
                    </a:cubicBezTo>
                    <a:cubicBezTo>
                      <a:pt x="88" y="9492"/>
                      <a:pt x="106" y="9487"/>
                      <a:pt x="117" y="9475"/>
                    </a:cubicBezTo>
                    <a:lnTo>
                      <a:pt x="9485" y="107"/>
                    </a:lnTo>
                    <a:cubicBezTo>
                      <a:pt x="9526" y="60"/>
                      <a:pt x="9487" y="0"/>
                      <a:pt x="9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>
                <a:off x="7534434" y="2107784"/>
                <a:ext cx="42016" cy="42270"/>
              </a:xfrm>
              <a:custGeom>
                <a:rect b="b" l="l" r="r" t="t"/>
                <a:pathLst>
                  <a:path extrusionOk="0" h="664" w="660">
                    <a:moveTo>
                      <a:pt x="330" y="0"/>
                    </a:moveTo>
                    <a:cubicBezTo>
                      <a:pt x="309" y="0"/>
                      <a:pt x="287" y="2"/>
                      <a:pt x="264" y="6"/>
                    </a:cubicBezTo>
                    <a:cubicBezTo>
                      <a:pt x="241" y="6"/>
                      <a:pt x="225" y="14"/>
                      <a:pt x="202" y="21"/>
                    </a:cubicBezTo>
                    <a:cubicBezTo>
                      <a:pt x="179" y="29"/>
                      <a:pt x="163" y="45"/>
                      <a:pt x="148" y="52"/>
                    </a:cubicBezTo>
                    <a:cubicBezTo>
                      <a:pt x="124" y="68"/>
                      <a:pt x="109" y="76"/>
                      <a:pt x="93" y="91"/>
                    </a:cubicBezTo>
                    <a:cubicBezTo>
                      <a:pt x="78" y="107"/>
                      <a:pt x="62" y="130"/>
                      <a:pt x="55" y="145"/>
                    </a:cubicBezTo>
                    <a:cubicBezTo>
                      <a:pt x="39" y="161"/>
                      <a:pt x="31" y="184"/>
                      <a:pt x="24" y="200"/>
                    </a:cubicBezTo>
                    <a:cubicBezTo>
                      <a:pt x="16" y="223"/>
                      <a:pt x="8" y="246"/>
                      <a:pt x="0" y="262"/>
                    </a:cubicBezTo>
                    <a:cubicBezTo>
                      <a:pt x="0" y="285"/>
                      <a:pt x="0" y="308"/>
                      <a:pt x="0" y="332"/>
                    </a:cubicBezTo>
                    <a:cubicBezTo>
                      <a:pt x="0" y="355"/>
                      <a:pt x="0" y="370"/>
                      <a:pt x="0" y="394"/>
                    </a:cubicBezTo>
                    <a:cubicBezTo>
                      <a:pt x="8" y="417"/>
                      <a:pt x="16" y="440"/>
                      <a:pt x="24" y="456"/>
                    </a:cubicBezTo>
                    <a:cubicBezTo>
                      <a:pt x="31" y="479"/>
                      <a:pt x="39" y="494"/>
                      <a:pt x="55" y="510"/>
                    </a:cubicBezTo>
                    <a:cubicBezTo>
                      <a:pt x="62" y="533"/>
                      <a:pt x="78" y="549"/>
                      <a:pt x="93" y="564"/>
                    </a:cubicBezTo>
                    <a:cubicBezTo>
                      <a:pt x="109" y="580"/>
                      <a:pt x="124" y="595"/>
                      <a:pt x="148" y="611"/>
                    </a:cubicBezTo>
                    <a:cubicBezTo>
                      <a:pt x="163" y="619"/>
                      <a:pt x="179" y="626"/>
                      <a:pt x="202" y="634"/>
                    </a:cubicBezTo>
                    <a:cubicBezTo>
                      <a:pt x="225" y="642"/>
                      <a:pt x="241" y="650"/>
                      <a:pt x="264" y="657"/>
                    </a:cubicBezTo>
                    <a:cubicBezTo>
                      <a:pt x="287" y="661"/>
                      <a:pt x="309" y="663"/>
                      <a:pt x="330" y="663"/>
                    </a:cubicBezTo>
                    <a:cubicBezTo>
                      <a:pt x="351" y="663"/>
                      <a:pt x="373" y="661"/>
                      <a:pt x="396" y="657"/>
                    </a:cubicBezTo>
                    <a:cubicBezTo>
                      <a:pt x="419" y="650"/>
                      <a:pt x="435" y="642"/>
                      <a:pt x="458" y="634"/>
                    </a:cubicBezTo>
                    <a:cubicBezTo>
                      <a:pt x="473" y="626"/>
                      <a:pt x="497" y="619"/>
                      <a:pt x="512" y="611"/>
                    </a:cubicBezTo>
                    <a:cubicBezTo>
                      <a:pt x="535" y="595"/>
                      <a:pt x="551" y="580"/>
                      <a:pt x="566" y="564"/>
                    </a:cubicBezTo>
                    <a:cubicBezTo>
                      <a:pt x="628" y="502"/>
                      <a:pt x="659" y="417"/>
                      <a:pt x="659" y="332"/>
                    </a:cubicBezTo>
                    <a:cubicBezTo>
                      <a:pt x="659" y="308"/>
                      <a:pt x="659" y="285"/>
                      <a:pt x="652" y="262"/>
                    </a:cubicBezTo>
                    <a:cubicBezTo>
                      <a:pt x="652" y="239"/>
                      <a:pt x="644" y="223"/>
                      <a:pt x="636" y="200"/>
                    </a:cubicBezTo>
                    <a:cubicBezTo>
                      <a:pt x="628" y="184"/>
                      <a:pt x="621" y="161"/>
                      <a:pt x="605" y="145"/>
                    </a:cubicBezTo>
                    <a:cubicBezTo>
                      <a:pt x="597" y="130"/>
                      <a:pt x="582" y="107"/>
                      <a:pt x="566" y="91"/>
                    </a:cubicBezTo>
                    <a:cubicBezTo>
                      <a:pt x="551" y="76"/>
                      <a:pt x="535" y="68"/>
                      <a:pt x="512" y="52"/>
                    </a:cubicBezTo>
                    <a:cubicBezTo>
                      <a:pt x="497" y="45"/>
                      <a:pt x="473" y="29"/>
                      <a:pt x="458" y="21"/>
                    </a:cubicBezTo>
                    <a:cubicBezTo>
                      <a:pt x="435" y="14"/>
                      <a:pt x="419" y="6"/>
                      <a:pt x="396" y="6"/>
                    </a:cubicBezTo>
                    <a:cubicBezTo>
                      <a:pt x="373" y="2"/>
                      <a:pt x="351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7319196" y="2315573"/>
                <a:ext cx="56339" cy="42398"/>
              </a:xfrm>
              <a:custGeom>
                <a:rect b="b" l="l" r="r" t="t"/>
                <a:pathLst>
                  <a:path extrusionOk="0" h="666" w="885">
                    <a:moveTo>
                      <a:pt x="442" y="1"/>
                    </a:moveTo>
                    <a:cubicBezTo>
                      <a:pt x="357" y="1"/>
                      <a:pt x="272" y="34"/>
                      <a:pt x="210" y="100"/>
                    </a:cubicBezTo>
                    <a:cubicBezTo>
                      <a:pt x="0" y="309"/>
                      <a:pt x="148" y="666"/>
                      <a:pt x="442" y="666"/>
                    </a:cubicBezTo>
                    <a:cubicBezTo>
                      <a:pt x="737" y="666"/>
                      <a:pt x="884" y="309"/>
                      <a:pt x="675" y="100"/>
                    </a:cubicBezTo>
                    <a:cubicBezTo>
                      <a:pt x="613" y="34"/>
                      <a:pt x="528" y="1"/>
                      <a:pt x="4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>
                <a:off x="7111343" y="2523425"/>
                <a:ext cx="56339" cy="42398"/>
              </a:xfrm>
              <a:custGeom>
                <a:rect b="b" l="l" r="r" t="t"/>
                <a:pathLst>
                  <a:path extrusionOk="0" h="666" w="885">
                    <a:moveTo>
                      <a:pt x="439" y="1"/>
                    </a:moveTo>
                    <a:cubicBezTo>
                      <a:pt x="353" y="1"/>
                      <a:pt x="268" y="34"/>
                      <a:pt x="202" y="99"/>
                    </a:cubicBezTo>
                    <a:cubicBezTo>
                      <a:pt x="1" y="309"/>
                      <a:pt x="148" y="666"/>
                      <a:pt x="443" y="666"/>
                    </a:cubicBezTo>
                    <a:cubicBezTo>
                      <a:pt x="737" y="666"/>
                      <a:pt x="885" y="309"/>
                      <a:pt x="675" y="99"/>
                    </a:cubicBezTo>
                    <a:cubicBezTo>
                      <a:pt x="609" y="34"/>
                      <a:pt x="524" y="1"/>
                      <a:pt x="4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>
                <a:off x="7422836" y="2211806"/>
                <a:ext cx="57612" cy="42016"/>
              </a:xfrm>
              <a:custGeom>
                <a:rect b="b" l="l" r="r" t="t"/>
                <a:pathLst>
                  <a:path extrusionOk="0" h="660" w="905">
                    <a:moveTo>
                      <a:pt x="436" y="1"/>
                    </a:moveTo>
                    <a:cubicBezTo>
                      <a:pt x="361" y="1"/>
                      <a:pt x="282" y="28"/>
                      <a:pt x="210" y="93"/>
                    </a:cubicBezTo>
                    <a:cubicBezTo>
                      <a:pt x="1" y="303"/>
                      <a:pt x="156" y="660"/>
                      <a:pt x="451" y="660"/>
                    </a:cubicBezTo>
                    <a:cubicBezTo>
                      <a:pt x="536" y="660"/>
                      <a:pt x="621" y="629"/>
                      <a:pt x="683" y="566"/>
                    </a:cubicBezTo>
                    <a:cubicBezTo>
                      <a:pt x="905" y="321"/>
                      <a:pt x="691" y="1"/>
                      <a:pt x="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7215047" y="2419276"/>
                <a:ext cx="56785" cy="42398"/>
              </a:xfrm>
              <a:custGeom>
                <a:rect b="b" l="l" r="r" t="t"/>
                <a:pathLst>
                  <a:path extrusionOk="0" h="666" w="892">
                    <a:moveTo>
                      <a:pt x="446" y="0"/>
                    </a:moveTo>
                    <a:cubicBezTo>
                      <a:pt x="361" y="0"/>
                      <a:pt x="275" y="33"/>
                      <a:pt x="209" y="99"/>
                    </a:cubicBezTo>
                    <a:cubicBezTo>
                      <a:pt x="0" y="309"/>
                      <a:pt x="147" y="665"/>
                      <a:pt x="442" y="665"/>
                    </a:cubicBezTo>
                    <a:cubicBezTo>
                      <a:pt x="744" y="665"/>
                      <a:pt x="892" y="309"/>
                      <a:pt x="682" y="99"/>
                    </a:cubicBezTo>
                    <a:cubicBezTo>
                      <a:pt x="617" y="33"/>
                      <a:pt x="531" y="0"/>
                      <a:pt x="4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6902981" y="2731722"/>
                <a:ext cx="57676" cy="42461"/>
              </a:xfrm>
              <a:custGeom>
                <a:rect b="b" l="l" r="r" t="t"/>
                <a:pathLst>
                  <a:path extrusionOk="0" h="667" w="906">
                    <a:moveTo>
                      <a:pt x="434" y="0"/>
                    </a:moveTo>
                    <a:cubicBezTo>
                      <a:pt x="360" y="0"/>
                      <a:pt x="282" y="28"/>
                      <a:pt x="210" y="92"/>
                    </a:cubicBezTo>
                    <a:cubicBezTo>
                      <a:pt x="1" y="302"/>
                      <a:pt x="148" y="666"/>
                      <a:pt x="443" y="666"/>
                    </a:cubicBezTo>
                    <a:cubicBezTo>
                      <a:pt x="536" y="666"/>
                      <a:pt x="621" y="627"/>
                      <a:pt x="683" y="565"/>
                    </a:cubicBezTo>
                    <a:cubicBezTo>
                      <a:pt x="906" y="325"/>
                      <a:pt x="690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7007194" y="2627573"/>
                <a:ext cx="57803" cy="42398"/>
              </a:xfrm>
              <a:custGeom>
                <a:rect b="b" l="l" r="r" t="t"/>
                <a:pathLst>
                  <a:path extrusionOk="0" h="666" w="908">
                    <a:moveTo>
                      <a:pt x="436" y="1"/>
                    </a:moveTo>
                    <a:cubicBezTo>
                      <a:pt x="360" y="1"/>
                      <a:pt x="281" y="30"/>
                      <a:pt x="210" y="100"/>
                    </a:cubicBezTo>
                    <a:cubicBezTo>
                      <a:pt x="0" y="309"/>
                      <a:pt x="148" y="666"/>
                      <a:pt x="442" y="666"/>
                    </a:cubicBezTo>
                    <a:cubicBezTo>
                      <a:pt x="528" y="666"/>
                      <a:pt x="613" y="635"/>
                      <a:pt x="675" y="573"/>
                    </a:cubicBezTo>
                    <a:cubicBezTo>
                      <a:pt x="908" y="328"/>
                      <a:pt x="690" y="1"/>
                      <a:pt x="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6806280" y="2835807"/>
                <a:ext cx="42016" cy="42016"/>
              </a:xfrm>
              <a:custGeom>
                <a:rect b="b" l="l" r="r" t="t"/>
                <a:pathLst>
                  <a:path extrusionOk="0" h="660" w="660">
                    <a:moveTo>
                      <a:pt x="330" y="0"/>
                    </a:moveTo>
                    <a:cubicBezTo>
                      <a:pt x="244" y="0"/>
                      <a:pt x="159" y="31"/>
                      <a:pt x="93" y="94"/>
                    </a:cubicBezTo>
                    <a:cubicBezTo>
                      <a:pt x="78" y="109"/>
                      <a:pt x="70" y="125"/>
                      <a:pt x="54" y="148"/>
                    </a:cubicBezTo>
                    <a:cubicBezTo>
                      <a:pt x="39" y="163"/>
                      <a:pt x="31" y="179"/>
                      <a:pt x="23" y="202"/>
                    </a:cubicBezTo>
                    <a:cubicBezTo>
                      <a:pt x="16" y="225"/>
                      <a:pt x="8" y="241"/>
                      <a:pt x="8" y="264"/>
                    </a:cubicBezTo>
                    <a:cubicBezTo>
                      <a:pt x="0" y="287"/>
                      <a:pt x="0" y="311"/>
                      <a:pt x="0" y="326"/>
                    </a:cubicBezTo>
                    <a:cubicBezTo>
                      <a:pt x="0" y="419"/>
                      <a:pt x="31" y="505"/>
                      <a:pt x="93" y="567"/>
                    </a:cubicBezTo>
                    <a:cubicBezTo>
                      <a:pt x="109" y="582"/>
                      <a:pt x="124" y="598"/>
                      <a:pt x="147" y="605"/>
                    </a:cubicBezTo>
                    <a:cubicBezTo>
                      <a:pt x="163" y="621"/>
                      <a:pt x="186" y="629"/>
                      <a:pt x="202" y="636"/>
                    </a:cubicBezTo>
                    <a:cubicBezTo>
                      <a:pt x="225" y="644"/>
                      <a:pt x="240" y="652"/>
                      <a:pt x="264" y="652"/>
                    </a:cubicBezTo>
                    <a:cubicBezTo>
                      <a:pt x="287" y="660"/>
                      <a:pt x="310" y="660"/>
                      <a:pt x="326" y="660"/>
                    </a:cubicBezTo>
                    <a:cubicBezTo>
                      <a:pt x="349" y="660"/>
                      <a:pt x="372" y="660"/>
                      <a:pt x="396" y="652"/>
                    </a:cubicBezTo>
                    <a:cubicBezTo>
                      <a:pt x="419" y="652"/>
                      <a:pt x="434" y="644"/>
                      <a:pt x="458" y="636"/>
                    </a:cubicBezTo>
                    <a:cubicBezTo>
                      <a:pt x="481" y="629"/>
                      <a:pt x="496" y="621"/>
                      <a:pt x="512" y="605"/>
                    </a:cubicBezTo>
                    <a:cubicBezTo>
                      <a:pt x="535" y="598"/>
                      <a:pt x="551" y="582"/>
                      <a:pt x="566" y="567"/>
                    </a:cubicBezTo>
                    <a:cubicBezTo>
                      <a:pt x="628" y="505"/>
                      <a:pt x="659" y="419"/>
                      <a:pt x="659" y="326"/>
                    </a:cubicBezTo>
                    <a:cubicBezTo>
                      <a:pt x="659" y="311"/>
                      <a:pt x="659" y="287"/>
                      <a:pt x="651" y="264"/>
                    </a:cubicBezTo>
                    <a:cubicBezTo>
                      <a:pt x="651" y="241"/>
                      <a:pt x="644" y="225"/>
                      <a:pt x="636" y="202"/>
                    </a:cubicBezTo>
                    <a:cubicBezTo>
                      <a:pt x="628" y="179"/>
                      <a:pt x="620" y="163"/>
                      <a:pt x="605" y="148"/>
                    </a:cubicBezTo>
                    <a:cubicBezTo>
                      <a:pt x="597" y="125"/>
                      <a:pt x="582" y="109"/>
                      <a:pt x="566" y="94"/>
                    </a:cubicBezTo>
                    <a:cubicBezTo>
                      <a:pt x="500" y="31"/>
                      <a:pt x="415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6" name="Google Shape;376;p13"/>
            <p:cNvSpPr/>
            <p:nvPr/>
          </p:nvSpPr>
          <p:spPr>
            <a:xfrm>
              <a:off x="1033231" y="-398844"/>
              <a:ext cx="679889" cy="843877"/>
            </a:xfrm>
            <a:custGeom>
              <a:rect b="b" l="l" r="r" t="t"/>
              <a:pathLst>
                <a:path extrusionOk="0" h="13256" w="10680">
                  <a:moveTo>
                    <a:pt x="10613" y="0"/>
                  </a:moveTo>
                  <a:cubicBezTo>
                    <a:pt x="10598" y="0"/>
                    <a:pt x="10582" y="6"/>
                    <a:pt x="10571" y="18"/>
                  </a:cubicBezTo>
                  <a:lnTo>
                    <a:pt x="3196" y="7400"/>
                  </a:lnTo>
                  <a:cubicBezTo>
                    <a:pt x="3180" y="7408"/>
                    <a:pt x="3173" y="7423"/>
                    <a:pt x="3173" y="7447"/>
                  </a:cubicBezTo>
                  <a:lnTo>
                    <a:pt x="3173" y="10161"/>
                  </a:lnTo>
                  <a:lnTo>
                    <a:pt x="963" y="12371"/>
                  </a:lnTo>
                  <a:cubicBezTo>
                    <a:pt x="877" y="12301"/>
                    <a:pt x="769" y="12262"/>
                    <a:pt x="660" y="12262"/>
                  </a:cubicBezTo>
                  <a:cubicBezTo>
                    <a:pt x="1" y="12262"/>
                    <a:pt x="1" y="13255"/>
                    <a:pt x="660" y="13255"/>
                  </a:cubicBezTo>
                  <a:lnTo>
                    <a:pt x="660" y="13247"/>
                  </a:lnTo>
                  <a:cubicBezTo>
                    <a:pt x="663" y="13247"/>
                    <a:pt x="667" y="13247"/>
                    <a:pt x="670" y="13247"/>
                  </a:cubicBezTo>
                  <a:cubicBezTo>
                    <a:pt x="1075" y="13247"/>
                    <a:pt x="1302" y="12772"/>
                    <a:pt x="1048" y="12456"/>
                  </a:cubicBezTo>
                  <a:lnTo>
                    <a:pt x="3281" y="10223"/>
                  </a:lnTo>
                  <a:cubicBezTo>
                    <a:pt x="3289" y="10215"/>
                    <a:pt x="3297" y="10200"/>
                    <a:pt x="3297" y="10184"/>
                  </a:cubicBezTo>
                  <a:lnTo>
                    <a:pt x="3297" y="7470"/>
                  </a:lnTo>
                  <a:lnTo>
                    <a:pt x="10656" y="103"/>
                  </a:lnTo>
                  <a:cubicBezTo>
                    <a:pt x="10679" y="80"/>
                    <a:pt x="10679" y="41"/>
                    <a:pt x="10656" y="18"/>
                  </a:cubicBezTo>
                  <a:cubicBezTo>
                    <a:pt x="10644" y="6"/>
                    <a:pt x="10629" y="0"/>
                    <a:pt x="10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13"/>
          <p:cNvGrpSpPr/>
          <p:nvPr/>
        </p:nvGrpSpPr>
        <p:grpSpPr>
          <a:xfrm>
            <a:off x="8179398" y="1615278"/>
            <a:ext cx="1451130" cy="2800268"/>
            <a:chOff x="8179398" y="1615278"/>
            <a:chExt cx="1451130" cy="2800268"/>
          </a:xfrm>
        </p:grpSpPr>
        <p:sp>
          <p:nvSpPr>
            <p:cNvPr id="378" name="Google Shape;378;p13"/>
            <p:cNvSpPr/>
            <p:nvPr/>
          </p:nvSpPr>
          <p:spPr>
            <a:xfrm>
              <a:off x="8492487" y="1615278"/>
              <a:ext cx="1106093" cy="1380212"/>
            </a:xfrm>
            <a:custGeom>
              <a:rect b="b" l="l" r="r" t="t"/>
              <a:pathLst>
                <a:path extrusionOk="0" h="21681" w="17375">
                  <a:moveTo>
                    <a:pt x="17306" y="1"/>
                  </a:moveTo>
                  <a:cubicBezTo>
                    <a:pt x="17292" y="1"/>
                    <a:pt x="17278" y="7"/>
                    <a:pt x="17266" y="18"/>
                  </a:cubicBezTo>
                  <a:lnTo>
                    <a:pt x="8449" y="8828"/>
                  </a:lnTo>
                  <a:lnTo>
                    <a:pt x="7906" y="8812"/>
                  </a:lnTo>
                  <a:lnTo>
                    <a:pt x="5820" y="10898"/>
                  </a:lnTo>
                  <a:lnTo>
                    <a:pt x="5836" y="11449"/>
                  </a:lnTo>
                  <a:lnTo>
                    <a:pt x="5285" y="11992"/>
                  </a:lnTo>
                  <a:cubicBezTo>
                    <a:pt x="5277" y="12007"/>
                    <a:pt x="5270" y="12023"/>
                    <a:pt x="5270" y="12038"/>
                  </a:cubicBezTo>
                  <a:lnTo>
                    <a:pt x="5270" y="16520"/>
                  </a:lnTo>
                  <a:lnTo>
                    <a:pt x="1005" y="20786"/>
                  </a:lnTo>
                  <a:cubicBezTo>
                    <a:pt x="902" y="20706"/>
                    <a:pt x="796" y="20672"/>
                    <a:pt x="695" y="20672"/>
                  </a:cubicBezTo>
                  <a:cubicBezTo>
                    <a:pt x="306" y="20672"/>
                    <a:pt x="1" y="21179"/>
                    <a:pt x="345" y="21530"/>
                  </a:cubicBezTo>
                  <a:cubicBezTo>
                    <a:pt x="453" y="21635"/>
                    <a:pt x="575" y="21680"/>
                    <a:pt x="692" y="21680"/>
                  </a:cubicBezTo>
                  <a:cubicBezTo>
                    <a:pt x="1059" y="21680"/>
                    <a:pt x="1383" y="21247"/>
                    <a:pt x="1090" y="20871"/>
                  </a:cubicBezTo>
                  <a:lnTo>
                    <a:pt x="5378" y="16582"/>
                  </a:lnTo>
                  <a:cubicBezTo>
                    <a:pt x="5386" y="16575"/>
                    <a:pt x="5394" y="16559"/>
                    <a:pt x="5394" y="16544"/>
                  </a:cubicBezTo>
                  <a:lnTo>
                    <a:pt x="5394" y="12061"/>
                  </a:lnTo>
                  <a:lnTo>
                    <a:pt x="17352" y="104"/>
                  </a:lnTo>
                  <a:cubicBezTo>
                    <a:pt x="17375" y="80"/>
                    <a:pt x="17375" y="41"/>
                    <a:pt x="17352" y="18"/>
                  </a:cubicBezTo>
                  <a:cubicBezTo>
                    <a:pt x="17336" y="7"/>
                    <a:pt x="17321" y="1"/>
                    <a:pt x="17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13"/>
            <p:cNvGrpSpPr/>
            <p:nvPr/>
          </p:nvGrpSpPr>
          <p:grpSpPr>
            <a:xfrm>
              <a:off x="8179398" y="2318250"/>
              <a:ext cx="1451130" cy="1810811"/>
              <a:chOff x="3939123" y="22350"/>
              <a:chExt cx="1451130" cy="1810811"/>
            </a:xfrm>
          </p:grpSpPr>
          <p:sp>
            <p:nvSpPr>
              <p:cNvPr id="380" name="Google Shape;380;p13"/>
              <p:cNvSpPr/>
              <p:nvPr/>
            </p:nvSpPr>
            <p:spPr>
              <a:xfrm>
                <a:off x="3939123" y="219316"/>
                <a:ext cx="1451130" cy="1613845"/>
              </a:xfrm>
              <a:custGeom>
                <a:rect b="b" l="l" r="r" t="t"/>
                <a:pathLst>
                  <a:path extrusionOk="0" h="25351" w="22795">
                    <a:moveTo>
                      <a:pt x="22707" y="0"/>
                    </a:moveTo>
                    <a:cubicBezTo>
                      <a:pt x="22694" y="0"/>
                      <a:pt x="22680" y="5"/>
                      <a:pt x="22667" y="17"/>
                    </a:cubicBezTo>
                    <a:lnTo>
                      <a:pt x="3187" y="19497"/>
                    </a:lnTo>
                    <a:cubicBezTo>
                      <a:pt x="3172" y="19505"/>
                      <a:pt x="3164" y="19521"/>
                      <a:pt x="3164" y="19544"/>
                    </a:cubicBezTo>
                    <a:lnTo>
                      <a:pt x="3164" y="22258"/>
                    </a:lnTo>
                    <a:lnTo>
                      <a:pt x="962" y="24468"/>
                    </a:lnTo>
                    <a:cubicBezTo>
                      <a:pt x="877" y="24398"/>
                      <a:pt x="768" y="24360"/>
                      <a:pt x="659" y="24360"/>
                    </a:cubicBezTo>
                    <a:cubicBezTo>
                      <a:pt x="217" y="24360"/>
                      <a:pt x="0" y="24895"/>
                      <a:pt x="310" y="25205"/>
                    </a:cubicBezTo>
                    <a:cubicBezTo>
                      <a:pt x="411" y="25306"/>
                      <a:pt x="534" y="25351"/>
                      <a:pt x="655" y="25351"/>
                    </a:cubicBezTo>
                    <a:cubicBezTo>
                      <a:pt x="907" y="25351"/>
                      <a:pt x="1148" y="25155"/>
                      <a:pt x="1148" y="24856"/>
                    </a:cubicBezTo>
                    <a:cubicBezTo>
                      <a:pt x="1148" y="24747"/>
                      <a:pt x="1109" y="24639"/>
                      <a:pt x="1047" y="24554"/>
                    </a:cubicBezTo>
                    <a:lnTo>
                      <a:pt x="3273" y="22328"/>
                    </a:lnTo>
                    <a:cubicBezTo>
                      <a:pt x="3288" y="22312"/>
                      <a:pt x="3288" y="22297"/>
                      <a:pt x="3288" y="22281"/>
                    </a:cubicBezTo>
                    <a:lnTo>
                      <a:pt x="3288" y="19567"/>
                    </a:lnTo>
                    <a:lnTo>
                      <a:pt x="6972" y="15891"/>
                    </a:lnTo>
                    <a:lnTo>
                      <a:pt x="7522" y="15907"/>
                    </a:lnTo>
                    <a:lnTo>
                      <a:pt x="9608" y="13821"/>
                    </a:lnTo>
                    <a:lnTo>
                      <a:pt x="9585" y="13270"/>
                    </a:lnTo>
                    <a:lnTo>
                      <a:pt x="22753" y="103"/>
                    </a:lnTo>
                    <a:cubicBezTo>
                      <a:pt x="22795" y="61"/>
                      <a:pt x="22753" y="0"/>
                      <a:pt x="22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5346094" y="22350"/>
                <a:ext cx="42525" cy="42589"/>
              </a:xfrm>
              <a:custGeom>
                <a:rect b="b" l="l" r="r" t="t"/>
                <a:pathLst>
                  <a:path extrusionOk="0" h="669" w="668">
                    <a:moveTo>
                      <a:pt x="325" y="1"/>
                    </a:moveTo>
                    <a:cubicBezTo>
                      <a:pt x="242" y="1"/>
                      <a:pt x="162" y="37"/>
                      <a:pt x="101" y="103"/>
                    </a:cubicBezTo>
                    <a:cubicBezTo>
                      <a:pt x="86" y="118"/>
                      <a:pt x="70" y="134"/>
                      <a:pt x="55" y="149"/>
                    </a:cubicBezTo>
                    <a:cubicBezTo>
                      <a:pt x="47" y="172"/>
                      <a:pt x="31" y="188"/>
                      <a:pt x="24" y="211"/>
                    </a:cubicBezTo>
                    <a:cubicBezTo>
                      <a:pt x="16" y="227"/>
                      <a:pt x="8" y="250"/>
                      <a:pt x="8" y="273"/>
                    </a:cubicBezTo>
                    <a:cubicBezTo>
                      <a:pt x="0" y="289"/>
                      <a:pt x="0" y="312"/>
                      <a:pt x="0" y="335"/>
                    </a:cubicBezTo>
                    <a:cubicBezTo>
                      <a:pt x="0" y="521"/>
                      <a:pt x="148" y="669"/>
                      <a:pt x="334" y="669"/>
                    </a:cubicBezTo>
                    <a:cubicBezTo>
                      <a:pt x="357" y="669"/>
                      <a:pt x="380" y="669"/>
                      <a:pt x="396" y="661"/>
                    </a:cubicBezTo>
                    <a:cubicBezTo>
                      <a:pt x="419" y="661"/>
                      <a:pt x="442" y="653"/>
                      <a:pt x="458" y="645"/>
                    </a:cubicBezTo>
                    <a:cubicBezTo>
                      <a:pt x="481" y="638"/>
                      <a:pt x="497" y="622"/>
                      <a:pt x="520" y="614"/>
                    </a:cubicBezTo>
                    <a:cubicBezTo>
                      <a:pt x="535" y="599"/>
                      <a:pt x="551" y="583"/>
                      <a:pt x="566" y="576"/>
                    </a:cubicBezTo>
                    <a:cubicBezTo>
                      <a:pt x="628" y="506"/>
                      <a:pt x="667" y="421"/>
                      <a:pt x="667" y="335"/>
                    </a:cubicBezTo>
                    <a:cubicBezTo>
                      <a:pt x="667" y="312"/>
                      <a:pt x="667" y="289"/>
                      <a:pt x="660" y="273"/>
                    </a:cubicBezTo>
                    <a:cubicBezTo>
                      <a:pt x="652" y="250"/>
                      <a:pt x="652" y="227"/>
                      <a:pt x="644" y="211"/>
                    </a:cubicBezTo>
                    <a:cubicBezTo>
                      <a:pt x="636" y="188"/>
                      <a:pt x="621" y="172"/>
                      <a:pt x="613" y="149"/>
                    </a:cubicBezTo>
                    <a:cubicBezTo>
                      <a:pt x="597" y="134"/>
                      <a:pt x="582" y="118"/>
                      <a:pt x="566" y="103"/>
                    </a:cubicBezTo>
                    <a:cubicBezTo>
                      <a:pt x="551" y="87"/>
                      <a:pt x="535" y="72"/>
                      <a:pt x="520" y="56"/>
                    </a:cubicBezTo>
                    <a:cubicBezTo>
                      <a:pt x="497" y="48"/>
                      <a:pt x="481" y="33"/>
                      <a:pt x="458" y="33"/>
                    </a:cubicBezTo>
                    <a:cubicBezTo>
                      <a:pt x="415" y="11"/>
                      <a:pt x="370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4373036" y="988528"/>
                <a:ext cx="56848" cy="42525"/>
              </a:xfrm>
              <a:custGeom>
                <a:rect b="b" l="l" r="r" t="t"/>
                <a:pathLst>
                  <a:path extrusionOk="0" h="668" w="893">
                    <a:moveTo>
                      <a:pt x="443" y="1"/>
                    </a:moveTo>
                    <a:cubicBezTo>
                      <a:pt x="148" y="1"/>
                      <a:pt x="1" y="358"/>
                      <a:pt x="210" y="567"/>
                    </a:cubicBezTo>
                    <a:cubicBezTo>
                      <a:pt x="272" y="629"/>
                      <a:pt x="357" y="668"/>
                      <a:pt x="443" y="668"/>
                    </a:cubicBezTo>
                    <a:cubicBezTo>
                      <a:pt x="536" y="668"/>
                      <a:pt x="621" y="629"/>
                      <a:pt x="683" y="567"/>
                    </a:cubicBezTo>
                    <a:cubicBezTo>
                      <a:pt x="892" y="358"/>
                      <a:pt x="745" y="1"/>
                      <a:pt x="4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4265895" y="1095732"/>
                <a:ext cx="53920" cy="42461"/>
              </a:xfrm>
              <a:custGeom>
                <a:rect b="b" l="l" r="r" t="t"/>
                <a:pathLst>
                  <a:path extrusionOk="0" h="667" w="847">
                    <a:moveTo>
                      <a:pt x="444" y="0"/>
                    </a:moveTo>
                    <a:cubicBezTo>
                      <a:pt x="360" y="0"/>
                      <a:pt x="275" y="32"/>
                      <a:pt x="210" y="100"/>
                    </a:cubicBezTo>
                    <a:cubicBezTo>
                      <a:pt x="1" y="310"/>
                      <a:pt x="148" y="667"/>
                      <a:pt x="443" y="667"/>
                    </a:cubicBezTo>
                    <a:cubicBezTo>
                      <a:pt x="683" y="667"/>
                      <a:pt x="846" y="426"/>
                      <a:pt x="753" y="209"/>
                    </a:cubicBezTo>
                    <a:cubicBezTo>
                      <a:pt x="697" y="74"/>
                      <a:pt x="571" y="0"/>
                      <a:pt x="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801093" y="558818"/>
                <a:ext cx="59076" cy="42780"/>
              </a:xfrm>
              <a:custGeom>
                <a:rect b="b" l="l" r="r" t="t"/>
                <a:pathLst>
                  <a:path extrusionOk="0" h="672" w="928">
                    <a:moveTo>
                      <a:pt x="473" y="0"/>
                    </a:moveTo>
                    <a:cubicBezTo>
                      <a:pt x="430" y="0"/>
                      <a:pt x="386" y="9"/>
                      <a:pt x="341" y="27"/>
                    </a:cubicBezTo>
                    <a:cubicBezTo>
                      <a:pt x="0" y="167"/>
                      <a:pt x="101" y="671"/>
                      <a:pt x="465" y="671"/>
                    </a:cubicBezTo>
                    <a:cubicBezTo>
                      <a:pt x="551" y="671"/>
                      <a:pt x="636" y="640"/>
                      <a:pt x="706" y="578"/>
                    </a:cubicBezTo>
                    <a:cubicBezTo>
                      <a:pt x="927" y="350"/>
                      <a:pt x="742" y="0"/>
                      <a:pt x="4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4586619" y="773546"/>
                <a:ext cx="59013" cy="42780"/>
              </a:xfrm>
              <a:custGeom>
                <a:rect b="b" l="l" r="r" t="t"/>
                <a:pathLst>
                  <a:path extrusionOk="0" h="672" w="927">
                    <a:moveTo>
                      <a:pt x="454" y="0"/>
                    </a:moveTo>
                    <a:cubicBezTo>
                      <a:pt x="184" y="0"/>
                      <a:pt x="0" y="349"/>
                      <a:pt x="228" y="571"/>
                    </a:cubicBezTo>
                    <a:cubicBezTo>
                      <a:pt x="290" y="633"/>
                      <a:pt x="376" y="671"/>
                      <a:pt x="461" y="671"/>
                    </a:cubicBezTo>
                    <a:cubicBezTo>
                      <a:pt x="826" y="671"/>
                      <a:pt x="926" y="167"/>
                      <a:pt x="585" y="28"/>
                    </a:cubicBezTo>
                    <a:cubicBezTo>
                      <a:pt x="540" y="9"/>
                      <a:pt x="496" y="0"/>
                      <a:pt x="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4694906" y="666659"/>
                <a:ext cx="56848" cy="42525"/>
              </a:xfrm>
              <a:custGeom>
                <a:rect b="b" l="l" r="r" t="t"/>
                <a:pathLst>
                  <a:path extrusionOk="0" h="668" w="893">
                    <a:moveTo>
                      <a:pt x="451" y="1"/>
                    </a:moveTo>
                    <a:cubicBezTo>
                      <a:pt x="148" y="1"/>
                      <a:pt x="1" y="357"/>
                      <a:pt x="210" y="567"/>
                    </a:cubicBezTo>
                    <a:cubicBezTo>
                      <a:pt x="272" y="629"/>
                      <a:pt x="358" y="668"/>
                      <a:pt x="451" y="668"/>
                    </a:cubicBezTo>
                    <a:cubicBezTo>
                      <a:pt x="536" y="668"/>
                      <a:pt x="621" y="629"/>
                      <a:pt x="683" y="567"/>
                    </a:cubicBezTo>
                    <a:cubicBezTo>
                      <a:pt x="893" y="357"/>
                      <a:pt x="745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5016076" y="344091"/>
                <a:ext cx="59013" cy="42716"/>
              </a:xfrm>
              <a:custGeom>
                <a:rect b="b" l="l" r="r" t="t"/>
                <a:pathLst>
                  <a:path extrusionOk="0" h="671" w="927">
                    <a:moveTo>
                      <a:pt x="456" y="0"/>
                    </a:moveTo>
                    <a:cubicBezTo>
                      <a:pt x="186" y="0"/>
                      <a:pt x="1" y="356"/>
                      <a:pt x="229" y="578"/>
                    </a:cubicBezTo>
                    <a:cubicBezTo>
                      <a:pt x="291" y="640"/>
                      <a:pt x="376" y="671"/>
                      <a:pt x="462" y="671"/>
                    </a:cubicBezTo>
                    <a:cubicBezTo>
                      <a:pt x="826" y="671"/>
                      <a:pt x="927" y="167"/>
                      <a:pt x="586" y="27"/>
                    </a:cubicBezTo>
                    <a:cubicBezTo>
                      <a:pt x="541" y="9"/>
                      <a:pt x="498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4479477" y="881132"/>
                <a:ext cx="58504" cy="42334"/>
              </a:xfrm>
              <a:custGeom>
                <a:rect b="b" l="l" r="r" t="t"/>
                <a:pathLst>
                  <a:path extrusionOk="0" h="665" w="919">
                    <a:moveTo>
                      <a:pt x="454" y="1"/>
                    </a:moveTo>
                    <a:cubicBezTo>
                      <a:pt x="184" y="1"/>
                      <a:pt x="1" y="350"/>
                      <a:pt x="229" y="571"/>
                    </a:cubicBezTo>
                    <a:cubicBezTo>
                      <a:pt x="291" y="633"/>
                      <a:pt x="368" y="664"/>
                      <a:pt x="461" y="664"/>
                    </a:cubicBezTo>
                    <a:cubicBezTo>
                      <a:pt x="826" y="664"/>
                      <a:pt x="919" y="168"/>
                      <a:pt x="585" y="28"/>
                    </a:cubicBezTo>
                    <a:cubicBezTo>
                      <a:pt x="540" y="9"/>
                      <a:pt x="496" y="1"/>
                      <a:pt x="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4908934" y="451677"/>
                <a:ext cx="58567" cy="42780"/>
              </a:xfrm>
              <a:custGeom>
                <a:rect b="b" l="l" r="r" t="t"/>
                <a:pathLst>
                  <a:path extrusionOk="0" h="672" w="920">
                    <a:moveTo>
                      <a:pt x="452" y="0"/>
                    </a:moveTo>
                    <a:cubicBezTo>
                      <a:pt x="179" y="0"/>
                      <a:pt x="0" y="349"/>
                      <a:pt x="222" y="571"/>
                    </a:cubicBezTo>
                    <a:cubicBezTo>
                      <a:pt x="284" y="633"/>
                      <a:pt x="369" y="671"/>
                      <a:pt x="462" y="671"/>
                    </a:cubicBezTo>
                    <a:cubicBezTo>
                      <a:pt x="819" y="664"/>
                      <a:pt x="919" y="167"/>
                      <a:pt x="586" y="28"/>
                    </a:cubicBezTo>
                    <a:cubicBezTo>
                      <a:pt x="540" y="9"/>
                      <a:pt x="495" y="0"/>
                      <a:pt x="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231568" y="130064"/>
                <a:ext cx="56848" cy="42525"/>
              </a:xfrm>
              <a:custGeom>
                <a:rect b="b" l="l" r="r" t="t"/>
                <a:pathLst>
                  <a:path extrusionOk="0" h="668" w="893">
                    <a:moveTo>
                      <a:pt x="450" y="0"/>
                    </a:moveTo>
                    <a:cubicBezTo>
                      <a:pt x="155" y="0"/>
                      <a:pt x="0" y="357"/>
                      <a:pt x="210" y="574"/>
                    </a:cubicBezTo>
                    <a:cubicBezTo>
                      <a:pt x="272" y="636"/>
                      <a:pt x="357" y="667"/>
                      <a:pt x="450" y="667"/>
                    </a:cubicBezTo>
                    <a:cubicBezTo>
                      <a:pt x="535" y="667"/>
                      <a:pt x="621" y="636"/>
                      <a:pt x="683" y="574"/>
                    </a:cubicBezTo>
                    <a:cubicBezTo>
                      <a:pt x="892" y="357"/>
                      <a:pt x="745" y="0"/>
                      <a:pt x="4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124427" y="237205"/>
                <a:ext cx="56848" cy="42461"/>
              </a:xfrm>
              <a:custGeom>
                <a:rect b="b" l="l" r="r" t="t"/>
                <a:pathLst>
                  <a:path extrusionOk="0" h="667" w="893">
                    <a:moveTo>
                      <a:pt x="442" y="0"/>
                    </a:moveTo>
                    <a:cubicBezTo>
                      <a:pt x="148" y="0"/>
                      <a:pt x="0" y="357"/>
                      <a:pt x="210" y="566"/>
                    </a:cubicBezTo>
                    <a:cubicBezTo>
                      <a:pt x="272" y="628"/>
                      <a:pt x="357" y="667"/>
                      <a:pt x="442" y="667"/>
                    </a:cubicBezTo>
                    <a:cubicBezTo>
                      <a:pt x="536" y="667"/>
                      <a:pt x="621" y="628"/>
                      <a:pt x="683" y="566"/>
                    </a:cubicBezTo>
                    <a:cubicBezTo>
                      <a:pt x="892" y="357"/>
                      <a:pt x="745" y="0"/>
                      <a:pt x="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4165692" y="1202937"/>
                <a:ext cx="42016" cy="42398"/>
              </a:xfrm>
              <a:custGeom>
                <a:rect b="b" l="l" r="r" t="t"/>
                <a:pathLst>
                  <a:path extrusionOk="0" h="666" w="660">
                    <a:moveTo>
                      <a:pt x="330" y="0"/>
                    </a:moveTo>
                    <a:cubicBezTo>
                      <a:pt x="309" y="0"/>
                      <a:pt x="288" y="2"/>
                      <a:pt x="264" y="6"/>
                    </a:cubicBezTo>
                    <a:cubicBezTo>
                      <a:pt x="241" y="14"/>
                      <a:pt x="226" y="22"/>
                      <a:pt x="202" y="29"/>
                    </a:cubicBezTo>
                    <a:cubicBezTo>
                      <a:pt x="187" y="37"/>
                      <a:pt x="164" y="45"/>
                      <a:pt x="148" y="60"/>
                    </a:cubicBezTo>
                    <a:cubicBezTo>
                      <a:pt x="125" y="68"/>
                      <a:pt x="109" y="84"/>
                      <a:pt x="94" y="99"/>
                    </a:cubicBezTo>
                    <a:cubicBezTo>
                      <a:pt x="78" y="115"/>
                      <a:pt x="63" y="130"/>
                      <a:pt x="55" y="154"/>
                    </a:cubicBezTo>
                    <a:cubicBezTo>
                      <a:pt x="39" y="169"/>
                      <a:pt x="32" y="185"/>
                      <a:pt x="24" y="208"/>
                    </a:cubicBezTo>
                    <a:cubicBezTo>
                      <a:pt x="16" y="223"/>
                      <a:pt x="8" y="247"/>
                      <a:pt x="8" y="270"/>
                    </a:cubicBezTo>
                    <a:cubicBezTo>
                      <a:pt x="1" y="293"/>
                      <a:pt x="1" y="309"/>
                      <a:pt x="1" y="332"/>
                    </a:cubicBezTo>
                    <a:cubicBezTo>
                      <a:pt x="1" y="355"/>
                      <a:pt x="1" y="378"/>
                      <a:pt x="8" y="402"/>
                    </a:cubicBezTo>
                    <a:cubicBezTo>
                      <a:pt x="8" y="417"/>
                      <a:pt x="16" y="440"/>
                      <a:pt x="24" y="464"/>
                    </a:cubicBezTo>
                    <a:cubicBezTo>
                      <a:pt x="32" y="479"/>
                      <a:pt x="39" y="503"/>
                      <a:pt x="55" y="518"/>
                    </a:cubicBezTo>
                    <a:cubicBezTo>
                      <a:pt x="63" y="534"/>
                      <a:pt x="78" y="557"/>
                      <a:pt x="94" y="572"/>
                    </a:cubicBezTo>
                    <a:cubicBezTo>
                      <a:pt x="109" y="588"/>
                      <a:pt x="125" y="596"/>
                      <a:pt x="148" y="611"/>
                    </a:cubicBezTo>
                    <a:cubicBezTo>
                      <a:pt x="164" y="627"/>
                      <a:pt x="187" y="634"/>
                      <a:pt x="202" y="642"/>
                    </a:cubicBezTo>
                    <a:cubicBezTo>
                      <a:pt x="226" y="650"/>
                      <a:pt x="241" y="658"/>
                      <a:pt x="264" y="658"/>
                    </a:cubicBezTo>
                    <a:cubicBezTo>
                      <a:pt x="288" y="665"/>
                      <a:pt x="311" y="665"/>
                      <a:pt x="334" y="665"/>
                    </a:cubicBezTo>
                    <a:cubicBezTo>
                      <a:pt x="350" y="665"/>
                      <a:pt x="373" y="665"/>
                      <a:pt x="396" y="658"/>
                    </a:cubicBezTo>
                    <a:cubicBezTo>
                      <a:pt x="419" y="658"/>
                      <a:pt x="435" y="650"/>
                      <a:pt x="458" y="642"/>
                    </a:cubicBezTo>
                    <a:cubicBezTo>
                      <a:pt x="481" y="634"/>
                      <a:pt x="497" y="627"/>
                      <a:pt x="520" y="611"/>
                    </a:cubicBezTo>
                    <a:cubicBezTo>
                      <a:pt x="536" y="596"/>
                      <a:pt x="551" y="588"/>
                      <a:pt x="567" y="572"/>
                    </a:cubicBezTo>
                    <a:cubicBezTo>
                      <a:pt x="629" y="510"/>
                      <a:pt x="660" y="425"/>
                      <a:pt x="660" y="332"/>
                    </a:cubicBezTo>
                    <a:cubicBezTo>
                      <a:pt x="660" y="309"/>
                      <a:pt x="660" y="293"/>
                      <a:pt x="660" y="270"/>
                    </a:cubicBezTo>
                    <a:cubicBezTo>
                      <a:pt x="652" y="247"/>
                      <a:pt x="644" y="223"/>
                      <a:pt x="637" y="208"/>
                    </a:cubicBezTo>
                    <a:cubicBezTo>
                      <a:pt x="629" y="185"/>
                      <a:pt x="621" y="169"/>
                      <a:pt x="606" y="146"/>
                    </a:cubicBezTo>
                    <a:cubicBezTo>
                      <a:pt x="598" y="130"/>
                      <a:pt x="582" y="115"/>
                      <a:pt x="567" y="99"/>
                    </a:cubicBezTo>
                    <a:cubicBezTo>
                      <a:pt x="551" y="84"/>
                      <a:pt x="536" y="68"/>
                      <a:pt x="520" y="60"/>
                    </a:cubicBezTo>
                    <a:cubicBezTo>
                      <a:pt x="497" y="45"/>
                      <a:pt x="481" y="37"/>
                      <a:pt x="458" y="29"/>
                    </a:cubicBezTo>
                    <a:cubicBezTo>
                      <a:pt x="435" y="22"/>
                      <a:pt x="419" y="14"/>
                      <a:pt x="396" y="6"/>
                    </a:cubicBezTo>
                    <a:cubicBezTo>
                      <a:pt x="373" y="2"/>
                      <a:pt x="352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4444145" y="1579489"/>
                <a:ext cx="151129" cy="28201"/>
              </a:xfrm>
              <a:custGeom>
                <a:rect b="b" l="l" r="r" t="t"/>
                <a:pathLst>
                  <a:path extrusionOk="0" h="443" w="2374">
                    <a:moveTo>
                      <a:pt x="435" y="0"/>
                    </a:moveTo>
                    <a:lnTo>
                      <a:pt x="0" y="442"/>
                    </a:lnTo>
                    <a:lnTo>
                      <a:pt x="1939" y="442"/>
                    </a:lnTo>
                    <a:lnTo>
                      <a:pt x="23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4527541" y="1496539"/>
                <a:ext cx="151129" cy="27692"/>
              </a:xfrm>
              <a:custGeom>
                <a:rect b="b" l="l" r="r" t="t"/>
                <a:pathLst>
                  <a:path extrusionOk="0" h="435" w="2374">
                    <a:moveTo>
                      <a:pt x="435" y="1"/>
                    </a:moveTo>
                    <a:lnTo>
                      <a:pt x="1" y="435"/>
                    </a:lnTo>
                    <a:lnTo>
                      <a:pt x="1940" y="435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4610492" y="1413080"/>
                <a:ext cx="151638" cy="27756"/>
              </a:xfrm>
              <a:custGeom>
                <a:rect b="b" l="l" r="r" t="t"/>
                <a:pathLst>
                  <a:path extrusionOk="0" h="436" w="2382">
                    <a:moveTo>
                      <a:pt x="443" y="1"/>
                    </a:moveTo>
                    <a:lnTo>
                      <a:pt x="1" y="435"/>
                    </a:lnTo>
                    <a:lnTo>
                      <a:pt x="1939" y="435"/>
                    </a:lnTo>
                    <a:lnTo>
                      <a:pt x="2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4693951" y="1329685"/>
                <a:ext cx="151129" cy="28201"/>
              </a:xfrm>
              <a:custGeom>
                <a:rect b="b" l="l" r="r" t="t"/>
                <a:pathLst>
                  <a:path extrusionOk="0" h="443" w="2374">
                    <a:moveTo>
                      <a:pt x="435" y="0"/>
                    </a:moveTo>
                    <a:lnTo>
                      <a:pt x="0" y="442"/>
                    </a:lnTo>
                    <a:lnTo>
                      <a:pt x="1939" y="442"/>
                    </a:lnTo>
                    <a:lnTo>
                      <a:pt x="23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4777347" y="1246735"/>
                <a:ext cx="151129" cy="27692"/>
              </a:xfrm>
              <a:custGeom>
                <a:rect b="b" l="l" r="r" t="t"/>
                <a:pathLst>
                  <a:path extrusionOk="0" h="435" w="2374">
                    <a:moveTo>
                      <a:pt x="435" y="1"/>
                    </a:moveTo>
                    <a:lnTo>
                      <a:pt x="1" y="435"/>
                    </a:lnTo>
                    <a:lnTo>
                      <a:pt x="1940" y="435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4860297" y="1163340"/>
                <a:ext cx="151129" cy="27692"/>
              </a:xfrm>
              <a:custGeom>
                <a:rect b="b" l="l" r="r" t="t"/>
                <a:pathLst>
                  <a:path extrusionOk="0" h="435" w="2374">
                    <a:moveTo>
                      <a:pt x="443" y="0"/>
                    </a:moveTo>
                    <a:lnTo>
                      <a:pt x="1" y="434"/>
                    </a:lnTo>
                    <a:lnTo>
                      <a:pt x="1939" y="434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3"/>
              <p:cNvSpPr/>
              <p:nvPr/>
            </p:nvSpPr>
            <p:spPr>
              <a:xfrm>
                <a:off x="4943757" y="1079881"/>
                <a:ext cx="151129" cy="28201"/>
              </a:xfrm>
              <a:custGeom>
                <a:rect b="b" l="l" r="r" t="t"/>
                <a:pathLst>
                  <a:path extrusionOk="0" h="443" w="2374">
                    <a:moveTo>
                      <a:pt x="434" y="1"/>
                    </a:moveTo>
                    <a:lnTo>
                      <a:pt x="0" y="443"/>
                    </a:lnTo>
                    <a:lnTo>
                      <a:pt x="1939" y="443"/>
                    </a:lnTo>
                    <a:lnTo>
                      <a:pt x="23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13"/>
            <p:cNvSpPr/>
            <p:nvPr/>
          </p:nvSpPr>
          <p:spPr>
            <a:xfrm>
              <a:off x="8668531" y="3811477"/>
              <a:ext cx="605279" cy="604070"/>
            </a:xfrm>
            <a:custGeom>
              <a:rect b="b" l="l" r="r" t="t"/>
              <a:pathLst>
                <a:path extrusionOk="0" h="9489" w="9508">
                  <a:moveTo>
                    <a:pt x="9442" y="0"/>
                  </a:moveTo>
                  <a:cubicBezTo>
                    <a:pt x="9426" y="0"/>
                    <a:pt x="9411" y="6"/>
                    <a:pt x="9399" y="18"/>
                  </a:cubicBezTo>
                  <a:lnTo>
                    <a:pt x="31" y="9385"/>
                  </a:lnTo>
                  <a:cubicBezTo>
                    <a:pt x="0" y="9409"/>
                    <a:pt x="0" y="9447"/>
                    <a:pt x="31" y="9471"/>
                  </a:cubicBezTo>
                  <a:cubicBezTo>
                    <a:pt x="43" y="9482"/>
                    <a:pt x="58" y="9488"/>
                    <a:pt x="74" y="9488"/>
                  </a:cubicBezTo>
                  <a:cubicBezTo>
                    <a:pt x="89" y="9488"/>
                    <a:pt x="105" y="9482"/>
                    <a:pt x="116" y="9471"/>
                  </a:cubicBezTo>
                  <a:lnTo>
                    <a:pt x="9484" y="103"/>
                  </a:lnTo>
                  <a:cubicBezTo>
                    <a:pt x="9508" y="80"/>
                    <a:pt x="9508" y="41"/>
                    <a:pt x="9484" y="18"/>
                  </a:cubicBezTo>
                  <a:cubicBezTo>
                    <a:pt x="9473" y="6"/>
                    <a:pt x="9457" y="0"/>
                    <a:pt x="9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"/>
          <p:cNvSpPr txBox="1"/>
          <p:nvPr>
            <p:ph type="title"/>
          </p:nvPr>
        </p:nvSpPr>
        <p:spPr>
          <a:xfrm>
            <a:off x="720000" y="368275"/>
            <a:ext cx="7704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3" name="Google Shape;403;p14"/>
          <p:cNvSpPr/>
          <p:nvPr/>
        </p:nvSpPr>
        <p:spPr>
          <a:xfrm>
            <a:off x="8315902" y="920634"/>
            <a:ext cx="1659839" cy="1844980"/>
          </a:xfrm>
          <a:custGeom>
            <a:rect b="b" l="l" r="r" t="t"/>
            <a:pathLst>
              <a:path extrusionOk="0" h="34141" w="30715">
                <a:moveTo>
                  <a:pt x="30626" y="1"/>
                </a:moveTo>
                <a:cubicBezTo>
                  <a:pt x="30604" y="1"/>
                  <a:pt x="30583" y="8"/>
                  <a:pt x="30567" y="24"/>
                </a:cubicBezTo>
                <a:lnTo>
                  <a:pt x="4349" y="26243"/>
                </a:lnTo>
                <a:cubicBezTo>
                  <a:pt x="4333" y="26258"/>
                  <a:pt x="4325" y="26282"/>
                  <a:pt x="4325" y="26305"/>
                </a:cubicBezTo>
                <a:lnTo>
                  <a:pt x="4325" y="29965"/>
                </a:lnTo>
                <a:lnTo>
                  <a:pt x="1347" y="32943"/>
                </a:lnTo>
                <a:cubicBezTo>
                  <a:pt x="1213" y="32838"/>
                  <a:pt x="1072" y="32794"/>
                  <a:pt x="938" y="32794"/>
                </a:cubicBezTo>
                <a:cubicBezTo>
                  <a:pt x="417" y="32794"/>
                  <a:pt x="1" y="33473"/>
                  <a:pt x="463" y="33936"/>
                </a:cubicBezTo>
                <a:cubicBezTo>
                  <a:pt x="607" y="34079"/>
                  <a:pt x="771" y="34140"/>
                  <a:pt x="929" y="34140"/>
                </a:cubicBezTo>
                <a:cubicBezTo>
                  <a:pt x="1418" y="34140"/>
                  <a:pt x="1851" y="33558"/>
                  <a:pt x="1464" y="33059"/>
                </a:cubicBezTo>
                <a:lnTo>
                  <a:pt x="4465" y="30050"/>
                </a:lnTo>
                <a:cubicBezTo>
                  <a:pt x="4480" y="30035"/>
                  <a:pt x="4488" y="30019"/>
                  <a:pt x="4488" y="29996"/>
                </a:cubicBezTo>
                <a:lnTo>
                  <a:pt x="4488" y="26336"/>
                </a:lnTo>
                <a:lnTo>
                  <a:pt x="9436" y="21388"/>
                </a:lnTo>
                <a:lnTo>
                  <a:pt x="10180" y="21412"/>
                </a:lnTo>
                <a:lnTo>
                  <a:pt x="12995" y="18604"/>
                </a:lnTo>
                <a:lnTo>
                  <a:pt x="12972" y="17860"/>
                </a:lnTo>
                <a:lnTo>
                  <a:pt x="30684" y="140"/>
                </a:lnTo>
                <a:cubicBezTo>
                  <a:pt x="30715" y="109"/>
                  <a:pt x="30715" y="55"/>
                  <a:pt x="30684" y="24"/>
                </a:cubicBezTo>
                <a:cubicBezTo>
                  <a:pt x="30668" y="8"/>
                  <a:pt x="30647" y="1"/>
                  <a:pt x="306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14"/>
          <p:cNvGrpSpPr/>
          <p:nvPr/>
        </p:nvGrpSpPr>
        <p:grpSpPr>
          <a:xfrm>
            <a:off x="8403796" y="804747"/>
            <a:ext cx="1400135" cy="1397586"/>
            <a:chOff x="1182471" y="-1089503"/>
            <a:chExt cx="1400135" cy="1397586"/>
          </a:xfrm>
        </p:grpSpPr>
        <p:sp>
          <p:nvSpPr>
            <p:cNvPr id="405" name="Google Shape;405;p14"/>
            <p:cNvSpPr/>
            <p:nvPr/>
          </p:nvSpPr>
          <p:spPr>
            <a:xfrm>
              <a:off x="2530619" y="-1089503"/>
              <a:ext cx="51986" cy="48582"/>
            </a:xfrm>
            <a:custGeom>
              <a:rect b="b" l="l" r="r" t="t"/>
              <a:pathLst>
                <a:path extrusionOk="0" h="899" w="962">
                  <a:moveTo>
                    <a:pt x="469" y="1"/>
                  </a:moveTo>
                  <a:cubicBezTo>
                    <a:pt x="440" y="1"/>
                    <a:pt x="411" y="3"/>
                    <a:pt x="380" y="7"/>
                  </a:cubicBezTo>
                  <a:cubicBezTo>
                    <a:pt x="357" y="15"/>
                    <a:pt x="326" y="22"/>
                    <a:pt x="303" y="30"/>
                  </a:cubicBezTo>
                  <a:cubicBezTo>
                    <a:pt x="272" y="46"/>
                    <a:pt x="248" y="61"/>
                    <a:pt x="225" y="77"/>
                  </a:cubicBezTo>
                  <a:cubicBezTo>
                    <a:pt x="194" y="92"/>
                    <a:pt x="171" y="108"/>
                    <a:pt x="155" y="131"/>
                  </a:cubicBezTo>
                  <a:cubicBezTo>
                    <a:pt x="132" y="154"/>
                    <a:pt x="117" y="170"/>
                    <a:pt x="101" y="201"/>
                  </a:cubicBezTo>
                  <a:cubicBezTo>
                    <a:pt x="86" y="224"/>
                    <a:pt x="70" y="247"/>
                    <a:pt x="54" y="278"/>
                  </a:cubicBezTo>
                  <a:cubicBezTo>
                    <a:pt x="47" y="301"/>
                    <a:pt x="39" y="332"/>
                    <a:pt x="31" y="356"/>
                  </a:cubicBezTo>
                  <a:cubicBezTo>
                    <a:pt x="0" y="503"/>
                    <a:pt x="47" y="658"/>
                    <a:pt x="155" y="767"/>
                  </a:cubicBezTo>
                  <a:cubicBezTo>
                    <a:pt x="171" y="782"/>
                    <a:pt x="194" y="805"/>
                    <a:pt x="225" y="821"/>
                  </a:cubicBezTo>
                  <a:cubicBezTo>
                    <a:pt x="248" y="837"/>
                    <a:pt x="272" y="852"/>
                    <a:pt x="303" y="860"/>
                  </a:cubicBezTo>
                  <a:cubicBezTo>
                    <a:pt x="326" y="868"/>
                    <a:pt x="357" y="883"/>
                    <a:pt x="380" y="883"/>
                  </a:cubicBezTo>
                  <a:cubicBezTo>
                    <a:pt x="411" y="891"/>
                    <a:pt x="442" y="899"/>
                    <a:pt x="473" y="899"/>
                  </a:cubicBezTo>
                  <a:cubicBezTo>
                    <a:pt x="752" y="899"/>
                    <a:pt x="962" y="635"/>
                    <a:pt x="908" y="356"/>
                  </a:cubicBezTo>
                  <a:cubicBezTo>
                    <a:pt x="900" y="332"/>
                    <a:pt x="892" y="301"/>
                    <a:pt x="884" y="278"/>
                  </a:cubicBezTo>
                  <a:cubicBezTo>
                    <a:pt x="877" y="247"/>
                    <a:pt x="861" y="224"/>
                    <a:pt x="845" y="201"/>
                  </a:cubicBezTo>
                  <a:cubicBezTo>
                    <a:pt x="830" y="170"/>
                    <a:pt x="807" y="154"/>
                    <a:pt x="783" y="131"/>
                  </a:cubicBezTo>
                  <a:cubicBezTo>
                    <a:pt x="768" y="108"/>
                    <a:pt x="745" y="92"/>
                    <a:pt x="721" y="77"/>
                  </a:cubicBezTo>
                  <a:cubicBezTo>
                    <a:pt x="690" y="61"/>
                    <a:pt x="667" y="46"/>
                    <a:pt x="644" y="30"/>
                  </a:cubicBezTo>
                  <a:cubicBezTo>
                    <a:pt x="613" y="22"/>
                    <a:pt x="590" y="15"/>
                    <a:pt x="559" y="7"/>
                  </a:cubicBezTo>
                  <a:cubicBezTo>
                    <a:pt x="528" y="3"/>
                    <a:pt x="498" y="1"/>
                    <a:pt x="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2399895" y="-967102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5" y="1"/>
                  </a:moveTo>
                  <a:cubicBezTo>
                    <a:pt x="250" y="1"/>
                    <a:pt x="0" y="471"/>
                    <a:pt x="302" y="766"/>
                  </a:cubicBezTo>
                  <a:cubicBezTo>
                    <a:pt x="387" y="851"/>
                    <a:pt x="504" y="898"/>
                    <a:pt x="620" y="898"/>
                  </a:cubicBezTo>
                  <a:cubicBezTo>
                    <a:pt x="1109" y="898"/>
                    <a:pt x="1240" y="223"/>
                    <a:pt x="791" y="37"/>
                  </a:cubicBezTo>
                  <a:cubicBezTo>
                    <a:pt x="730" y="12"/>
                    <a:pt x="67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1418844" y="14375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1" y="0"/>
                  </a:moveTo>
                  <a:cubicBezTo>
                    <a:pt x="244" y="0"/>
                    <a:pt x="1" y="464"/>
                    <a:pt x="302" y="766"/>
                  </a:cubicBezTo>
                  <a:cubicBezTo>
                    <a:pt x="388" y="851"/>
                    <a:pt x="496" y="898"/>
                    <a:pt x="620" y="898"/>
                  </a:cubicBezTo>
                  <a:cubicBezTo>
                    <a:pt x="1109" y="898"/>
                    <a:pt x="1241" y="223"/>
                    <a:pt x="791" y="37"/>
                  </a:cubicBezTo>
                  <a:cubicBezTo>
                    <a:pt x="729" y="12"/>
                    <a:pt x="668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2277494" y="-844323"/>
              <a:ext cx="67118" cy="48582"/>
            </a:xfrm>
            <a:custGeom>
              <a:rect b="b" l="l" r="r" t="t"/>
              <a:pathLst>
                <a:path extrusionOk="0" h="899" w="1242">
                  <a:moveTo>
                    <a:pt x="606" y="1"/>
                  </a:moveTo>
                  <a:cubicBezTo>
                    <a:pt x="244" y="1"/>
                    <a:pt x="0" y="465"/>
                    <a:pt x="295" y="766"/>
                  </a:cubicBezTo>
                  <a:cubicBezTo>
                    <a:pt x="380" y="852"/>
                    <a:pt x="497" y="898"/>
                    <a:pt x="613" y="898"/>
                  </a:cubicBezTo>
                  <a:cubicBezTo>
                    <a:pt x="1102" y="898"/>
                    <a:pt x="1241" y="223"/>
                    <a:pt x="784" y="37"/>
                  </a:cubicBezTo>
                  <a:cubicBezTo>
                    <a:pt x="723" y="12"/>
                    <a:pt x="663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1296064" y="136722"/>
              <a:ext cx="67064" cy="48582"/>
            </a:xfrm>
            <a:custGeom>
              <a:rect b="b" l="l" r="r" t="t"/>
              <a:pathLst>
                <a:path extrusionOk="0" h="899" w="1241">
                  <a:moveTo>
                    <a:pt x="605" y="1"/>
                  </a:moveTo>
                  <a:cubicBezTo>
                    <a:pt x="243" y="1"/>
                    <a:pt x="0" y="465"/>
                    <a:pt x="302" y="766"/>
                  </a:cubicBezTo>
                  <a:cubicBezTo>
                    <a:pt x="380" y="852"/>
                    <a:pt x="496" y="898"/>
                    <a:pt x="620" y="898"/>
                  </a:cubicBezTo>
                  <a:cubicBezTo>
                    <a:pt x="1109" y="898"/>
                    <a:pt x="1240" y="223"/>
                    <a:pt x="783" y="37"/>
                  </a:cubicBezTo>
                  <a:cubicBezTo>
                    <a:pt x="722" y="12"/>
                    <a:pt x="662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1909532" y="-476363"/>
              <a:ext cx="67118" cy="48528"/>
            </a:xfrm>
            <a:custGeom>
              <a:rect b="b" l="l" r="r" t="t"/>
              <a:pathLst>
                <a:path extrusionOk="0" h="898" w="1242">
                  <a:moveTo>
                    <a:pt x="606" y="0"/>
                  </a:moveTo>
                  <a:cubicBezTo>
                    <a:pt x="244" y="0"/>
                    <a:pt x="0" y="464"/>
                    <a:pt x="295" y="766"/>
                  </a:cubicBezTo>
                  <a:cubicBezTo>
                    <a:pt x="381" y="851"/>
                    <a:pt x="497" y="898"/>
                    <a:pt x="613" y="898"/>
                  </a:cubicBezTo>
                  <a:cubicBezTo>
                    <a:pt x="1102" y="898"/>
                    <a:pt x="1241" y="223"/>
                    <a:pt x="784" y="37"/>
                  </a:cubicBezTo>
                  <a:cubicBezTo>
                    <a:pt x="723" y="12"/>
                    <a:pt x="663" y="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2154714" y="-721922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3" y="0"/>
                  </a:moveTo>
                  <a:cubicBezTo>
                    <a:pt x="245" y="0"/>
                    <a:pt x="0" y="471"/>
                    <a:pt x="303" y="773"/>
                  </a:cubicBezTo>
                  <a:cubicBezTo>
                    <a:pt x="388" y="851"/>
                    <a:pt x="496" y="898"/>
                    <a:pt x="621" y="898"/>
                  </a:cubicBezTo>
                  <a:cubicBezTo>
                    <a:pt x="1109" y="898"/>
                    <a:pt x="1241" y="223"/>
                    <a:pt x="791" y="37"/>
                  </a:cubicBezTo>
                  <a:cubicBezTo>
                    <a:pt x="730" y="12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2031934" y="-599143"/>
              <a:ext cx="67496" cy="48528"/>
            </a:xfrm>
            <a:custGeom>
              <a:rect b="b" l="l" r="r" t="t"/>
              <a:pathLst>
                <a:path extrusionOk="0" h="898" w="1249">
                  <a:moveTo>
                    <a:pt x="613" y="0"/>
                  </a:moveTo>
                  <a:cubicBezTo>
                    <a:pt x="250" y="0"/>
                    <a:pt x="1" y="464"/>
                    <a:pt x="302" y="766"/>
                  </a:cubicBezTo>
                  <a:cubicBezTo>
                    <a:pt x="388" y="851"/>
                    <a:pt x="504" y="898"/>
                    <a:pt x="620" y="898"/>
                  </a:cubicBezTo>
                  <a:cubicBezTo>
                    <a:pt x="1109" y="898"/>
                    <a:pt x="1249" y="223"/>
                    <a:pt x="791" y="37"/>
                  </a:cubicBezTo>
                  <a:cubicBezTo>
                    <a:pt x="730" y="12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1786752" y="-353962"/>
              <a:ext cx="67118" cy="48528"/>
            </a:xfrm>
            <a:custGeom>
              <a:rect b="b" l="l" r="r" t="t"/>
              <a:pathLst>
                <a:path extrusionOk="0" h="898" w="1242">
                  <a:moveTo>
                    <a:pt x="613" y="0"/>
                  </a:moveTo>
                  <a:cubicBezTo>
                    <a:pt x="245" y="0"/>
                    <a:pt x="1" y="471"/>
                    <a:pt x="303" y="773"/>
                  </a:cubicBezTo>
                  <a:cubicBezTo>
                    <a:pt x="388" y="851"/>
                    <a:pt x="497" y="897"/>
                    <a:pt x="621" y="897"/>
                  </a:cubicBezTo>
                  <a:cubicBezTo>
                    <a:pt x="1109" y="897"/>
                    <a:pt x="1241" y="223"/>
                    <a:pt x="791" y="36"/>
                  </a:cubicBezTo>
                  <a:cubicBezTo>
                    <a:pt x="730" y="11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1664026" y="-231237"/>
              <a:ext cx="67442" cy="48582"/>
            </a:xfrm>
            <a:custGeom>
              <a:rect b="b" l="l" r="r" t="t"/>
              <a:pathLst>
                <a:path extrusionOk="0" h="899" w="1248">
                  <a:moveTo>
                    <a:pt x="613" y="1"/>
                  </a:moveTo>
                  <a:cubicBezTo>
                    <a:pt x="249" y="1"/>
                    <a:pt x="0" y="465"/>
                    <a:pt x="302" y="767"/>
                  </a:cubicBezTo>
                  <a:cubicBezTo>
                    <a:pt x="387" y="852"/>
                    <a:pt x="503" y="898"/>
                    <a:pt x="620" y="898"/>
                  </a:cubicBezTo>
                  <a:cubicBezTo>
                    <a:pt x="1108" y="898"/>
                    <a:pt x="1248" y="224"/>
                    <a:pt x="790" y="38"/>
                  </a:cubicBezTo>
                  <a:cubicBezTo>
                    <a:pt x="729" y="12"/>
                    <a:pt x="670" y="1"/>
                    <a:pt x="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1541624" y="-108836"/>
              <a:ext cx="67064" cy="48960"/>
            </a:xfrm>
            <a:custGeom>
              <a:rect b="b" l="l" r="r" t="t"/>
              <a:pathLst>
                <a:path extrusionOk="0" h="906" w="1241">
                  <a:moveTo>
                    <a:pt x="613" y="1"/>
                  </a:moveTo>
                  <a:cubicBezTo>
                    <a:pt x="245" y="1"/>
                    <a:pt x="0" y="472"/>
                    <a:pt x="302" y="774"/>
                  </a:cubicBezTo>
                  <a:cubicBezTo>
                    <a:pt x="380" y="859"/>
                    <a:pt x="496" y="906"/>
                    <a:pt x="613" y="906"/>
                  </a:cubicBezTo>
                  <a:cubicBezTo>
                    <a:pt x="1109" y="906"/>
                    <a:pt x="1241" y="231"/>
                    <a:pt x="791" y="37"/>
                  </a:cubicBezTo>
                  <a:cubicBezTo>
                    <a:pt x="730" y="12"/>
                    <a:pt x="670" y="1"/>
                    <a:pt x="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1182471" y="259501"/>
              <a:ext cx="48636" cy="48582"/>
            </a:xfrm>
            <a:custGeom>
              <a:rect b="b" l="l" r="r" t="t"/>
              <a:pathLst>
                <a:path extrusionOk="0" h="899" w="900">
                  <a:moveTo>
                    <a:pt x="454" y="1"/>
                  </a:moveTo>
                  <a:cubicBezTo>
                    <a:pt x="425" y="1"/>
                    <a:pt x="396" y="3"/>
                    <a:pt x="365" y="6"/>
                  </a:cubicBezTo>
                  <a:cubicBezTo>
                    <a:pt x="334" y="14"/>
                    <a:pt x="310" y="22"/>
                    <a:pt x="279" y="37"/>
                  </a:cubicBezTo>
                  <a:cubicBezTo>
                    <a:pt x="256" y="45"/>
                    <a:pt x="225" y="61"/>
                    <a:pt x="202" y="76"/>
                  </a:cubicBezTo>
                  <a:cubicBezTo>
                    <a:pt x="178" y="92"/>
                    <a:pt x="155" y="107"/>
                    <a:pt x="140" y="131"/>
                  </a:cubicBezTo>
                  <a:cubicBezTo>
                    <a:pt x="116" y="154"/>
                    <a:pt x="93" y="177"/>
                    <a:pt x="78" y="200"/>
                  </a:cubicBezTo>
                  <a:cubicBezTo>
                    <a:pt x="62" y="224"/>
                    <a:pt x="47" y="247"/>
                    <a:pt x="39" y="278"/>
                  </a:cubicBezTo>
                  <a:cubicBezTo>
                    <a:pt x="31" y="301"/>
                    <a:pt x="23" y="332"/>
                    <a:pt x="16" y="363"/>
                  </a:cubicBezTo>
                  <a:cubicBezTo>
                    <a:pt x="0" y="417"/>
                    <a:pt x="0" y="479"/>
                    <a:pt x="16" y="534"/>
                  </a:cubicBezTo>
                  <a:cubicBezTo>
                    <a:pt x="23" y="565"/>
                    <a:pt x="31" y="596"/>
                    <a:pt x="39" y="619"/>
                  </a:cubicBezTo>
                  <a:cubicBezTo>
                    <a:pt x="47" y="642"/>
                    <a:pt x="62" y="673"/>
                    <a:pt x="78" y="697"/>
                  </a:cubicBezTo>
                  <a:cubicBezTo>
                    <a:pt x="93" y="720"/>
                    <a:pt x="116" y="743"/>
                    <a:pt x="140" y="766"/>
                  </a:cubicBezTo>
                  <a:cubicBezTo>
                    <a:pt x="217" y="852"/>
                    <a:pt x="334" y="898"/>
                    <a:pt x="450" y="898"/>
                  </a:cubicBezTo>
                  <a:cubicBezTo>
                    <a:pt x="481" y="898"/>
                    <a:pt x="512" y="890"/>
                    <a:pt x="543" y="890"/>
                  </a:cubicBezTo>
                  <a:cubicBezTo>
                    <a:pt x="566" y="883"/>
                    <a:pt x="597" y="875"/>
                    <a:pt x="628" y="859"/>
                  </a:cubicBezTo>
                  <a:cubicBezTo>
                    <a:pt x="652" y="852"/>
                    <a:pt x="675" y="836"/>
                    <a:pt x="706" y="821"/>
                  </a:cubicBezTo>
                  <a:cubicBezTo>
                    <a:pt x="729" y="805"/>
                    <a:pt x="752" y="782"/>
                    <a:pt x="768" y="766"/>
                  </a:cubicBezTo>
                  <a:cubicBezTo>
                    <a:pt x="791" y="743"/>
                    <a:pt x="807" y="720"/>
                    <a:pt x="822" y="697"/>
                  </a:cubicBezTo>
                  <a:cubicBezTo>
                    <a:pt x="838" y="673"/>
                    <a:pt x="853" y="642"/>
                    <a:pt x="869" y="619"/>
                  </a:cubicBezTo>
                  <a:cubicBezTo>
                    <a:pt x="876" y="596"/>
                    <a:pt x="884" y="565"/>
                    <a:pt x="892" y="534"/>
                  </a:cubicBezTo>
                  <a:cubicBezTo>
                    <a:pt x="900" y="479"/>
                    <a:pt x="900" y="417"/>
                    <a:pt x="892" y="363"/>
                  </a:cubicBezTo>
                  <a:cubicBezTo>
                    <a:pt x="884" y="332"/>
                    <a:pt x="876" y="301"/>
                    <a:pt x="869" y="278"/>
                  </a:cubicBezTo>
                  <a:cubicBezTo>
                    <a:pt x="853" y="247"/>
                    <a:pt x="838" y="224"/>
                    <a:pt x="822" y="200"/>
                  </a:cubicBezTo>
                  <a:cubicBezTo>
                    <a:pt x="807" y="177"/>
                    <a:pt x="791" y="154"/>
                    <a:pt x="768" y="131"/>
                  </a:cubicBezTo>
                  <a:cubicBezTo>
                    <a:pt x="752" y="107"/>
                    <a:pt x="729" y="92"/>
                    <a:pt x="706" y="76"/>
                  </a:cubicBezTo>
                  <a:cubicBezTo>
                    <a:pt x="675" y="61"/>
                    <a:pt x="652" y="45"/>
                    <a:pt x="628" y="37"/>
                  </a:cubicBezTo>
                  <a:cubicBezTo>
                    <a:pt x="597" y="22"/>
                    <a:pt x="566" y="14"/>
                    <a:pt x="543" y="6"/>
                  </a:cubicBezTo>
                  <a:cubicBezTo>
                    <a:pt x="512" y="3"/>
                    <a:pt x="483" y="1"/>
                    <a:pt x="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14"/>
          <p:cNvGrpSpPr/>
          <p:nvPr/>
        </p:nvGrpSpPr>
        <p:grpSpPr>
          <a:xfrm>
            <a:off x="8774087" y="2110965"/>
            <a:ext cx="743488" cy="602656"/>
            <a:chOff x="1005462" y="33090"/>
            <a:chExt cx="743488" cy="602656"/>
          </a:xfrm>
        </p:grpSpPr>
        <p:sp>
          <p:nvSpPr>
            <p:cNvPr id="418" name="Google Shape;418;p14"/>
            <p:cNvSpPr/>
            <p:nvPr/>
          </p:nvSpPr>
          <p:spPr>
            <a:xfrm>
              <a:off x="1005462" y="603862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1100573" y="508697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1195739" y="41358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1290850" y="31847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1385961" y="223311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1481126" y="12820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1576238" y="3309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14"/>
          <p:cNvGrpSpPr/>
          <p:nvPr/>
        </p:nvGrpSpPr>
        <p:grpSpPr>
          <a:xfrm>
            <a:off x="8504574" y="2854558"/>
            <a:ext cx="269497" cy="230589"/>
            <a:chOff x="-245801" y="266720"/>
            <a:chExt cx="269497" cy="230589"/>
          </a:xfrm>
        </p:grpSpPr>
        <p:sp>
          <p:nvSpPr>
            <p:cNvPr id="426" name="Google Shape;426;p14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14"/>
          <p:cNvSpPr/>
          <p:nvPr/>
        </p:nvSpPr>
        <p:spPr>
          <a:xfrm>
            <a:off x="8315895" y="3418534"/>
            <a:ext cx="1263293" cy="1576725"/>
          </a:xfrm>
          <a:custGeom>
            <a:rect b="b" l="l" r="r" t="t"/>
            <a:pathLst>
              <a:path extrusionOk="0" h="29177" w="23377">
                <a:moveTo>
                  <a:pt x="23291" y="1"/>
                </a:moveTo>
                <a:cubicBezTo>
                  <a:pt x="23271" y="1"/>
                  <a:pt x="23252" y="7"/>
                  <a:pt x="23237" y="18"/>
                </a:cubicBezTo>
                <a:lnTo>
                  <a:pt x="11372" y="11883"/>
                </a:lnTo>
                <a:lnTo>
                  <a:pt x="10635" y="11852"/>
                </a:lnTo>
                <a:lnTo>
                  <a:pt x="7828" y="14667"/>
                </a:lnTo>
                <a:lnTo>
                  <a:pt x="7851" y="15404"/>
                </a:lnTo>
                <a:lnTo>
                  <a:pt x="7114" y="16141"/>
                </a:lnTo>
                <a:cubicBezTo>
                  <a:pt x="7099" y="16156"/>
                  <a:pt x="7091" y="16179"/>
                  <a:pt x="7091" y="16203"/>
                </a:cubicBezTo>
                <a:lnTo>
                  <a:pt x="7091" y="22236"/>
                </a:lnTo>
                <a:lnTo>
                  <a:pt x="1345" y="27982"/>
                </a:lnTo>
                <a:cubicBezTo>
                  <a:pt x="1209" y="27875"/>
                  <a:pt x="1067" y="27829"/>
                  <a:pt x="932" y="27829"/>
                </a:cubicBezTo>
                <a:cubicBezTo>
                  <a:pt x="412" y="27829"/>
                  <a:pt x="1" y="28507"/>
                  <a:pt x="469" y="28975"/>
                </a:cubicBezTo>
                <a:cubicBezTo>
                  <a:pt x="610" y="29116"/>
                  <a:pt x="772" y="29176"/>
                  <a:pt x="928" y="29176"/>
                </a:cubicBezTo>
                <a:cubicBezTo>
                  <a:pt x="1414" y="29176"/>
                  <a:pt x="1848" y="28597"/>
                  <a:pt x="1461" y="28099"/>
                </a:cubicBezTo>
                <a:lnTo>
                  <a:pt x="7231" y="22329"/>
                </a:lnTo>
                <a:cubicBezTo>
                  <a:pt x="7246" y="22313"/>
                  <a:pt x="7254" y="22290"/>
                  <a:pt x="7254" y="22267"/>
                </a:cubicBezTo>
                <a:lnTo>
                  <a:pt x="7254" y="16226"/>
                </a:lnTo>
                <a:lnTo>
                  <a:pt x="23345" y="135"/>
                </a:lnTo>
                <a:cubicBezTo>
                  <a:pt x="23376" y="104"/>
                  <a:pt x="23376" y="49"/>
                  <a:pt x="23345" y="18"/>
                </a:cubicBezTo>
                <a:cubicBezTo>
                  <a:pt x="23330" y="7"/>
                  <a:pt x="23310" y="1"/>
                  <a:pt x="232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4"/>
          <p:cNvSpPr/>
          <p:nvPr/>
        </p:nvSpPr>
        <p:spPr>
          <a:xfrm>
            <a:off x="8824944" y="3765667"/>
            <a:ext cx="692631" cy="690469"/>
          </a:xfrm>
          <a:custGeom>
            <a:rect b="b" l="l" r="r" t="t"/>
            <a:pathLst>
              <a:path extrusionOk="0" h="12777" w="12817">
                <a:moveTo>
                  <a:pt x="12701" y="1"/>
                </a:moveTo>
                <a:cubicBezTo>
                  <a:pt x="12681" y="1"/>
                  <a:pt x="12660" y="9"/>
                  <a:pt x="12641" y="27"/>
                </a:cubicBezTo>
                <a:lnTo>
                  <a:pt x="32" y="12637"/>
                </a:lnTo>
                <a:cubicBezTo>
                  <a:pt x="1" y="12668"/>
                  <a:pt x="1" y="12722"/>
                  <a:pt x="32" y="12753"/>
                </a:cubicBezTo>
                <a:cubicBezTo>
                  <a:pt x="47" y="12769"/>
                  <a:pt x="63" y="12776"/>
                  <a:pt x="86" y="12776"/>
                </a:cubicBezTo>
                <a:cubicBezTo>
                  <a:pt x="109" y="12776"/>
                  <a:pt x="133" y="12769"/>
                  <a:pt x="148" y="12753"/>
                </a:cubicBezTo>
                <a:lnTo>
                  <a:pt x="12757" y="136"/>
                </a:lnTo>
                <a:cubicBezTo>
                  <a:pt x="12816" y="77"/>
                  <a:pt x="12764" y="1"/>
                  <a:pt x="127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14"/>
          <p:cNvGrpSpPr/>
          <p:nvPr/>
        </p:nvGrpSpPr>
        <p:grpSpPr>
          <a:xfrm>
            <a:off x="8774074" y="4745333"/>
            <a:ext cx="269497" cy="230589"/>
            <a:chOff x="-245801" y="266720"/>
            <a:chExt cx="269497" cy="230589"/>
          </a:xfrm>
        </p:grpSpPr>
        <p:sp>
          <p:nvSpPr>
            <p:cNvPr id="431" name="Google Shape;431;p14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14"/>
          <p:cNvSpPr/>
          <p:nvPr/>
        </p:nvSpPr>
        <p:spPr>
          <a:xfrm>
            <a:off x="-823938" y="2154975"/>
            <a:ext cx="1727427" cy="1929540"/>
          </a:xfrm>
          <a:custGeom>
            <a:rect b="b" l="l" r="r" t="t"/>
            <a:pathLst>
              <a:path extrusionOk="0" h="34130" w="30555">
                <a:moveTo>
                  <a:pt x="29779" y="0"/>
                </a:moveTo>
                <a:cubicBezTo>
                  <a:pt x="29221" y="0"/>
                  <a:pt x="28911" y="636"/>
                  <a:pt x="29252" y="1071"/>
                </a:cubicBezTo>
                <a:lnTo>
                  <a:pt x="26251" y="4080"/>
                </a:lnTo>
                <a:cubicBezTo>
                  <a:pt x="26235" y="4095"/>
                  <a:pt x="26227" y="4118"/>
                  <a:pt x="26227" y="4134"/>
                </a:cubicBezTo>
                <a:lnTo>
                  <a:pt x="26227" y="7794"/>
                </a:lnTo>
                <a:lnTo>
                  <a:pt x="21272" y="12742"/>
                </a:lnTo>
                <a:lnTo>
                  <a:pt x="20528" y="12718"/>
                </a:lnTo>
                <a:lnTo>
                  <a:pt x="17720" y="15526"/>
                </a:lnTo>
                <a:lnTo>
                  <a:pt x="17744" y="16270"/>
                </a:lnTo>
                <a:lnTo>
                  <a:pt x="32" y="33990"/>
                </a:lnTo>
                <a:cubicBezTo>
                  <a:pt x="1" y="34021"/>
                  <a:pt x="1" y="34075"/>
                  <a:pt x="32" y="34106"/>
                </a:cubicBezTo>
                <a:cubicBezTo>
                  <a:pt x="47" y="34122"/>
                  <a:pt x="70" y="34129"/>
                  <a:pt x="86" y="34129"/>
                </a:cubicBezTo>
                <a:cubicBezTo>
                  <a:pt x="109" y="34129"/>
                  <a:pt x="133" y="34122"/>
                  <a:pt x="148" y="34106"/>
                </a:cubicBezTo>
                <a:lnTo>
                  <a:pt x="26367" y="7887"/>
                </a:lnTo>
                <a:cubicBezTo>
                  <a:pt x="26382" y="7872"/>
                  <a:pt x="26390" y="7848"/>
                  <a:pt x="26390" y="7825"/>
                </a:cubicBezTo>
                <a:lnTo>
                  <a:pt x="26390" y="4165"/>
                </a:lnTo>
                <a:lnTo>
                  <a:pt x="29368" y="1187"/>
                </a:lnTo>
                <a:cubicBezTo>
                  <a:pt x="29490" y="1283"/>
                  <a:pt x="29633" y="1327"/>
                  <a:pt x="29774" y="1327"/>
                </a:cubicBezTo>
                <a:cubicBezTo>
                  <a:pt x="30046" y="1327"/>
                  <a:pt x="30310" y="1162"/>
                  <a:pt x="30407" y="877"/>
                </a:cubicBezTo>
                <a:cubicBezTo>
                  <a:pt x="30555" y="450"/>
                  <a:pt x="30229" y="0"/>
                  <a:pt x="297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4"/>
          <p:cNvSpPr/>
          <p:nvPr/>
        </p:nvSpPr>
        <p:spPr>
          <a:xfrm>
            <a:off x="-37705" y="2800328"/>
            <a:ext cx="723026" cy="722574"/>
          </a:xfrm>
          <a:custGeom>
            <a:rect b="b" l="l" r="r" t="t"/>
            <a:pathLst>
              <a:path extrusionOk="0" h="12781" w="12789">
                <a:moveTo>
                  <a:pt x="12696" y="1"/>
                </a:moveTo>
                <a:cubicBezTo>
                  <a:pt x="12676" y="1"/>
                  <a:pt x="12656" y="9"/>
                  <a:pt x="12641" y="24"/>
                </a:cubicBezTo>
                <a:lnTo>
                  <a:pt x="32" y="12641"/>
                </a:lnTo>
                <a:cubicBezTo>
                  <a:pt x="1" y="12672"/>
                  <a:pt x="1" y="12719"/>
                  <a:pt x="32" y="12758"/>
                </a:cubicBezTo>
                <a:cubicBezTo>
                  <a:pt x="47" y="12773"/>
                  <a:pt x="63" y="12781"/>
                  <a:pt x="86" y="12781"/>
                </a:cubicBezTo>
                <a:cubicBezTo>
                  <a:pt x="109" y="12781"/>
                  <a:pt x="132" y="12773"/>
                  <a:pt x="140" y="12758"/>
                </a:cubicBezTo>
                <a:lnTo>
                  <a:pt x="12757" y="141"/>
                </a:lnTo>
                <a:cubicBezTo>
                  <a:pt x="12788" y="110"/>
                  <a:pt x="12788" y="55"/>
                  <a:pt x="12757" y="24"/>
                </a:cubicBezTo>
                <a:cubicBezTo>
                  <a:pt x="12738" y="9"/>
                  <a:pt x="12717" y="1"/>
                  <a:pt x="12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14"/>
          <p:cNvGrpSpPr/>
          <p:nvPr/>
        </p:nvGrpSpPr>
        <p:grpSpPr>
          <a:xfrm>
            <a:off x="-363200" y="2435356"/>
            <a:ext cx="921187" cy="920619"/>
            <a:chOff x="3429875" y="1645831"/>
            <a:chExt cx="921187" cy="920619"/>
          </a:xfrm>
        </p:grpSpPr>
        <p:sp>
          <p:nvSpPr>
            <p:cNvPr id="436" name="Google Shape;436;p14"/>
            <p:cNvSpPr/>
            <p:nvPr/>
          </p:nvSpPr>
          <p:spPr>
            <a:xfrm>
              <a:off x="4300181" y="1645831"/>
              <a:ext cx="50882" cy="50542"/>
            </a:xfrm>
            <a:custGeom>
              <a:rect b="b" l="l" r="r" t="t"/>
              <a:pathLst>
                <a:path extrusionOk="0" h="894" w="900">
                  <a:moveTo>
                    <a:pt x="437" y="0"/>
                  </a:moveTo>
                  <a:cubicBezTo>
                    <a:pt x="413" y="0"/>
                    <a:pt x="388" y="2"/>
                    <a:pt x="365" y="6"/>
                  </a:cubicBezTo>
                  <a:cubicBezTo>
                    <a:pt x="334" y="14"/>
                    <a:pt x="303" y="21"/>
                    <a:pt x="279" y="37"/>
                  </a:cubicBezTo>
                  <a:cubicBezTo>
                    <a:pt x="248" y="45"/>
                    <a:pt x="225" y="60"/>
                    <a:pt x="202" y="76"/>
                  </a:cubicBezTo>
                  <a:cubicBezTo>
                    <a:pt x="179" y="91"/>
                    <a:pt x="155" y="107"/>
                    <a:pt x="132" y="130"/>
                  </a:cubicBezTo>
                  <a:cubicBezTo>
                    <a:pt x="93" y="177"/>
                    <a:pt x="55" y="223"/>
                    <a:pt x="31" y="277"/>
                  </a:cubicBezTo>
                  <a:cubicBezTo>
                    <a:pt x="23" y="301"/>
                    <a:pt x="16" y="332"/>
                    <a:pt x="8" y="363"/>
                  </a:cubicBezTo>
                  <a:cubicBezTo>
                    <a:pt x="0" y="386"/>
                    <a:pt x="0" y="417"/>
                    <a:pt x="0" y="448"/>
                  </a:cubicBezTo>
                  <a:cubicBezTo>
                    <a:pt x="0" y="479"/>
                    <a:pt x="8" y="510"/>
                    <a:pt x="8" y="533"/>
                  </a:cubicBezTo>
                  <a:cubicBezTo>
                    <a:pt x="16" y="564"/>
                    <a:pt x="23" y="595"/>
                    <a:pt x="31" y="619"/>
                  </a:cubicBezTo>
                  <a:cubicBezTo>
                    <a:pt x="47" y="650"/>
                    <a:pt x="62" y="673"/>
                    <a:pt x="78" y="696"/>
                  </a:cubicBezTo>
                  <a:cubicBezTo>
                    <a:pt x="93" y="719"/>
                    <a:pt x="109" y="743"/>
                    <a:pt x="132" y="766"/>
                  </a:cubicBezTo>
                  <a:cubicBezTo>
                    <a:pt x="221" y="851"/>
                    <a:pt x="336" y="894"/>
                    <a:pt x="450" y="894"/>
                  </a:cubicBezTo>
                  <a:cubicBezTo>
                    <a:pt x="564" y="894"/>
                    <a:pt x="679" y="851"/>
                    <a:pt x="768" y="766"/>
                  </a:cubicBezTo>
                  <a:cubicBezTo>
                    <a:pt x="783" y="743"/>
                    <a:pt x="807" y="719"/>
                    <a:pt x="822" y="696"/>
                  </a:cubicBezTo>
                  <a:cubicBezTo>
                    <a:pt x="838" y="673"/>
                    <a:pt x="853" y="650"/>
                    <a:pt x="861" y="619"/>
                  </a:cubicBezTo>
                  <a:cubicBezTo>
                    <a:pt x="877" y="595"/>
                    <a:pt x="884" y="564"/>
                    <a:pt x="884" y="533"/>
                  </a:cubicBezTo>
                  <a:cubicBezTo>
                    <a:pt x="892" y="510"/>
                    <a:pt x="900" y="479"/>
                    <a:pt x="900" y="448"/>
                  </a:cubicBezTo>
                  <a:cubicBezTo>
                    <a:pt x="900" y="417"/>
                    <a:pt x="892" y="386"/>
                    <a:pt x="884" y="363"/>
                  </a:cubicBezTo>
                  <a:cubicBezTo>
                    <a:pt x="884" y="332"/>
                    <a:pt x="877" y="301"/>
                    <a:pt x="861" y="277"/>
                  </a:cubicBezTo>
                  <a:cubicBezTo>
                    <a:pt x="853" y="246"/>
                    <a:pt x="838" y="223"/>
                    <a:pt x="822" y="200"/>
                  </a:cubicBezTo>
                  <a:cubicBezTo>
                    <a:pt x="807" y="177"/>
                    <a:pt x="783" y="153"/>
                    <a:pt x="768" y="130"/>
                  </a:cubicBezTo>
                  <a:cubicBezTo>
                    <a:pt x="678" y="46"/>
                    <a:pt x="556" y="0"/>
                    <a:pt x="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3918737" y="2018681"/>
              <a:ext cx="67559" cy="50599"/>
            </a:xfrm>
            <a:custGeom>
              <a:rect b="b" l="l" r="r" t="t"/>
              <a:pathLst>
                <a:path extrusionOk="0" h="895" w="1195">
                  <a:moveTo>
                    <a:pt x="598" y="1"/>
                  </a:moveTo>
                  <a:cubicBezTo>
                    <a:pt x="483" y="1"/>
                    <a:pt x="369" y="45"/>
                    <a:pt x="280" y="134"/>
                  </a:cubicBezTo>
                  <a:cubicBezTo>
                    <a:pt x="1" y="414"/>
                    <a:pt x="202" y="894"/>
                    <a:pt x="598" y="894"/>
                  </a:cubicBezTo>
                  <a:cubicBezTo>
                    <a:pt x="1001" y="894"/>
                    <a:pt x="1195" y="414"/>
                    <a:pt x="916" y="134"/>
                  </a:cubicBezTo>
                  <a:cubicBezTo>
                    <a:pt x="826" y="45"/>
                    <a:pt x="712" y="1"/>
                    <a:pt x="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4166022" y="1769869"/>
              <a:ext cx="70160" cy="50825"/>
            </a:xfrm>
            <a:custGeom>
              <a:rect b="b" l="l" r="r" t="t"/>
              <a:pathLst>
                <a:path extrusionOk="0" h="899" w="1241">
                  <a:moveTo>
                    <a:pt x="628" y="1"/>
                  </a:moveTo>
                  <a:cubicBezTo>
                    <a:pt x="571" y="1"/>
                    <a:pt x="511" y="12"/>
                    <a:pt x="450" y="38"/>
                  </a:cubicBezTo>
                  <a:cubicBezTo>
                    <a:pt x="0" y="224"/>
                    <a:pt x="132" y="898"/>
                    <a:pt x="621" y="898"/>
                  </a:cubicBezTo>
                  <a:cubicBezTo>
                    <a:pt x="745" y="898"/>
                    <a:pt x="853" y="852"/>
                    <a:pt x="939" y="766"/>
                  </a:cubicBezTo>
                  <a:cubicBezTo>
                    <a:pt x="1240" y="465"/>
                    <a:pt x="991" y="1"/>
                    <a:pt x="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3544868" y="2391417"/>
              <a:ext cx="70103" cy="50938"/>
            </a:xfrm>
            <a:custGeom>
              <a:rect b="b" l="l" r="r" t="t"/>
              <a:pathLst>
                <a:path extrusionOk="0" h="901" w="1240">
                  <a:moveTo>
                    <a:pt x="606" y="1"/>
                  </a:moveTo>
                  <a:cubicBezTo>
                    <a:pt x="241" y="1"/>
                    <a:pt x="1" y="468"/>
                    <a:pt x="301" y="769"/>
                  </a:cubicBezTo>
                  <a:cubicBezTo>
                    <a:pt x="379" y="854"/>
                    <a:pt x="495" y="901"/>
                    <a:pt x="611" y="901"/>
                  </a:cubicBezTo>
                  <a:cubicBezTo>
                    <a:pt x="1108" y="901"/>
                    <a:pt x="1240" y="226"/>
                    <a:pt x="790" y="40"/>
                  </a:cubicBezTo>
                  <a:cubicBezTo>
                    <a:pt x="726" y="13"/>
                    <a:pt x="664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4043227" y="1894190"/>
              <a:ext cx="67616" cy="50542"/>
            </a:xfrm>
            <a:custGeom>
              <a:rect b="b" l="l" r="r" t="t"/>
              <a:pathLst>
                <a:path extrusionOk="0" h="894" w="1196">
                  <a:moveTo>
                    <a:pt x="598" y="0"/>
                  </a:moveTo>
                  <a:cubicBezTo>
                    <a:pt x="484" y="0"/>
                    <a:pt x="369" y="45"/>
                    <a:pt x="280" y="134"/>
                  </a:cubicBezTo>
                  <a:cubicBezTo>
                    <a:pt x="1" y="413"/>
                    <a:pt x="195" y="894"/>
                    <a:pt x="598" y="894"/>
                  </a:cubicBezTo>
                  <a:cubicBezTo>
                    <a:pt x="994" y="894"/>
                    <a:pt x="1195" y="413"/>
                    <a:pt x="916" y="134"/>
                  </a:cubicBezTo>
                  <a:cubicBezTo>
                    <a:pt x="827" y="45"/>
                    <a:pt x="712" y="0"/>
                    <a:pt x="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3670151" y="2267266"/>
              <a:ext cx="67559" cy="50599"/>
            </a:xfrm>
            <a:custGeom>
              <a:rect b="b" l="l" r="r" t="t"/>
              <a:pathLst>
                <a:path extrusionOk="0" h="895" w="1195">
                  <a:moveTo>
                    <a:pt x="598" y="1"/>
                  </a:moveTo>
                  <a:cubicBezTo>
                    <a:pt x="483" y="1"/>
                    <a:pt x="369" y="45"/>
                    <a:pt x="280" y="134"/>
                  </a:cubicBezTo>
                  <a:cubicBezTo>
                    <a:pt x="1" y="413"/>
                    <a:pt x="202" y="894"/>
                    <a:pt x="598" y="894"/>
                  </a:cubicBezTo>
                  <a:cubicBezTo>
                    <a:pt x="993" y="894"/>
                    <a:pt x="1195" y="413"/>
                    <a:pt x="916" y="134"/>
                  </a:cubicBezTo>
                  <a:cubicBezTo>
                    <a:pt x="826" y="45"/>
                    <a:pt x="712" y="1"/>
                    <a:pt x="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3794246" y="2142775"/>
              <a:ext cx="68012" cy="50995"/>
            </a:xfrm>
            <a:custGeom>
              <a:rect b="b" l="l" r="r" t="t"/>
              <a:pathLst>
                <a:path extrusionOk="0" h="902" w="1203">
                  <a:moveTo>
                    <a:pt x="601" y="0"/>
                  </a:moveTo>
                  <a:cubicBezTo>
                    <a:pt x="487" y="0"/>
                    <a:pt x="372" y="45"/>
                    <a:pt x="287" y="134"/>
                  </a:cubicBezTo>
                  <a:cubicBezTo>
                    <a:pt x="0" y="413"/>
                    <a:pt x="202" y="902"/>
                    <a:pt x="605" y="902"/>
                  </a:cubicBezTo>
                  <a:cubicBezTo>
                    <a:pt x="1001" y="902"/>
                    <a:pt x="1202" y="413"/>
                    <a:pt x="915" y="134"/>
                  </a:cubicBezTo>
                  <a:cubicBezTo>
                    <a:pt x="830" y="45"/>
                    <a:pt x="716" y="0"/>
                    <a:pt x="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3429875" y="2515851"/>
              <a:ext cx="50938" cy="50599"/>
            </a:xfrm>
            <a:custGeom>
              <a:rect b="b" l="l" r="r" t="t"/>
              <a:pathLst>
                <a:path extrusionOk="0" h="895" w="901">
                  <a:moveTo>
                    <a:pt x="451" y="0"/>
                  </a:moveTo>
                  <a:cubicBezTo>
                    <a:pt x="336" y="0"/>
                    <a:pt x="222" y="45"/>
                    <a:pt x="133" y="134"/>
                  </a:cubicBezTo>
                  <a:cubicBezTo>
                    <a:pt x="110" y="150"/>
                    <a:pt x="94" y="173"/>
                    <a:pt x="79" y="196"/>
                  </a:cubicBezTo>
                  <a:cubicBezTo>
                    <a:pt x="63" y="227"/>
                    <a:pt x="48" y="251"/>
                    <a:pt x="40" y="274"/>
                  </a:cubicBezTo>
                  <a:cubicBezTo>
                    <a:pt x="24" y="305"/>
                    <a:pt x="17" y="336"/>
                    <a:pt x="9" y="359"/>
                  </a:cubicBezTo>
                  <a:cubicBezTo>
                    <a:pt x="9" y="390"/>
                    <a:pt x="1" y="421"/>
                    <a:pt x="1" y="452"/>
                  </a:cubicBezTo>
                  <a:cubicBezTo>
                    <a:pt x="1" y="569"/>
                    <a:pt x="48" y="685"/>
                    <a:pt x="133" y="762"/>
                  </a:cubicBezTo>
                  <a:cubicBezTo>
                    <a:pt x="156" y="786"/>
                    <a:pt x="179" y="809"/>
                    <a:pt x="203" y="824"/>
                  </a:cubicBezTo>
                  <a:cubicBezTo>
                    <a:pt x="226" y="840"/>
                    <a:pt x="249" y="855"/>
                    <a:pt x="280" y="863"/>
                  </a:cubicBezTo>
                  <a:cubicBezTo>
                    <a:pt x="303" y="871"/>
                    <a:pt x="334" y="879"/>
                    <a:pt x="358" y="886"/>
                  </a:cubicBezTo>
                  <a:cubicBezTo>
                    <a:pt x="389" y="894"/>
                    <a:pt x="420" y="894"/>
                    <a:pt x="451" y="894"/>
                  </a:cubicBezTo>
                  <a:cubicBezTo>
                    <a:pt x="482" y="894"/>
                    <a:pt x="505" y="894"/>
                    <a:pt x="536" y="886"/>
                  </a:cubicBezTo>
                  <a:cubicBezTo>
                    <a:pt x="598" y="879"/>
                    <a:pt x="652" y="855"/>
                    <a:pt x="699" y="824"/>
                  </a:cubicBezTo>
                  <a:cubicBezTo>
                    <a:pt x="722" y="809"/>
                    <a:pt x="745" y="786"/>
                    <a:pt x="769" y="762"/>
                  </a:cubicBezTo>
                  <a:cubicBezTo>
                    <a:pt x="846" y="685"/>
                    <a:pt x="901" y="569"/>
                    <a:pt x="901" y="452"/>
                  </a:cubicBezTo>
                  <a:cubicBezTo>
                    <a:pt x="901" y="421"/>
                    <a:pt x="893" y="390"/>
                    <a:pt x="893" y="359"/>
                  </a:cubicBezTo>
                  <a:cubicBezTo>
                    <a:pt x="885" y="336"/>
                    <a:pt x="877" y="305"/>
                    <a:pt x="862" y="274"/>
                  </a:cubicBezTo>
                  <a:cubicBezTo>
                    <a:pt x="854" y="251"/>
                    <a:pt x="839" y="227"/>
                    <a:pt x="823" y="196"/>
                  </a:cubicBezTo>
                  <a:cubicBezTo>
                    <a:pt x="807" y="173"/>
                    <a:pt x="784" y="150"/>
                    <a:pt x="769" y="134"/>
                  </a:cubicBezTo>
                  <a:cubicBezTo>
                    <a:pt x="680" y="45"/>
                    <a:pt x="565" y="0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14"/>
          <p:cNvSpPr/>
          <p:nvPr/>
        </p:nvSpPr>
        <p:spPr>
          <a:xfrm>
            <a:off x="-59960" y="3184075"/>
            <a:ext cx="595683" cy="833729"/>
          </a:xfrm>
          <a:custGeom>
            <a:rect b="b" l="l" r="r" t="t"/>
            <a:pathLst>
              <a:path extrusionOk="0" h="15428" w="11023">
                <a:moveTo>
                  <a:pt x="10442" y="1"/>
                </a:moveTo>
                <a:cubicBezTo>
                  <a:pt x="10443" y="1"/>
                  <a:pt x="10444" y="1"/>
                  <a:pt x="10446" y="1"/>
                </a:cubicBezTo>
                <a:lnTo>
                  <a:pt x="10446" y="1"/>
                </a:lnTo>
                <a:cubicBezTo>
                  <a:pt x="10447" y="1"/>
                  <a:pt x="10448" y="1"/>
                  <a:pt x="10449" y="1"/>
                </a:cubicBezTo>
                <a:close/>
                <a:moveTo>
                  <a:pt x="10446" y="1"/>
                </a:moveTo>
                <a:lnTo>
                  <a:pt x="10446" y="1"/>
                </a:lnTo>
                <a:cubicBezTo>
                  <a:pt x="10037" y="4"/>
                  <a:pt x="9807" y="475"/>
                  <a:pt x="10062" y="792"/>
                </a:cubicBezTo>
                <a:lnTo>
                  <a:pt x="5773" y="5080"/>
                </a:lnTo>
                <a:cubicBezTo>
                  <a:pt x="5766" y="5096"/>
                  <a:pt x="5758" y="5111"/>
                  <a:pt x="5758" y="5127"/>
                </a:cubicBezTo>
                <a:lnTo>
                  <a:pt x="5758" y="9617"/>
                </a:lnTo>
                <a:lnTo>
                  <a:pt x="43" y="15324"/>
                </a:lnTo>
                <a:cubicBezTo>
                  <a:pt x="1" y="15366"/>
                  <a:pt x="42" y="15427"/>
                  <a:pt x="88" y="15427"/>
                </a:cubicBezTo>
                <a:cubicBezTo>
                  <a:pt x="102" y="15427"/>
                  <a:pt x="116" y="15422"/>
                  <a:pt x="128" y="15410"/>
                </a:cubicBezTo>
                <a:lnTo>
                  <a:pt x="5859" y="9679"/>
                </a:lnTo>
                <a:cubicBezTo>
                  <a:pt x="5874" y="9671"/>
                  <a:pt x="5874" y="9656"/>
                  <a:pt x="5874" y="9640"/>
                </a:cubicBezTo>
                <a:lnTo>
                  <a:pt x="5874" y="5150"/>
                </a:lnTo>
                <a:lnTo>
                  <a:pt x="10139" y="885"/>
                </a:lnTo>
                <a:cubicBezTo>
                  <a:pt x="10231" y="953"/>
                  <a:pt x="10336" y="985"/>
                  <a:pt x="10439" y="985"/>
                </a:cubicBezTo>
                <a:cubicBezTo>
                  <a:pt x="10641" y="985"/>
                  <a:pt x="10835" y="863"/>
                  <a:pt x="10907" y="652"/>
                </a:cubicBezTo>
                <a:cubicBezTo>
                  <a:pt x="11023" y="336"/>
                  <a:pt x="10785" y="3"/>
                  <a:pt x="104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5"/>
          <p:cNvSpPr txBox="1"/>
          <p:nvPr>
            <p:ph type="title"/>
          </p:nvPr>
        </p:nvSpPr>
        <p:spPr>
          <a:xfrm>
            <a:off x="720000" y="368275"/>
            <a:ext cx="7704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47" name="Google Shape;447;p15"/>
          <p:cNvGrpSpPr/>
          <p:nvPr/>
        </p:nvGrpSpPr>
        <p:grpSpPr>
          <a:xfrm>
            <a:off x="-220613" y="4438015"/>
            <a:ext cx="743488" cy="602656"/>
            <a:chOff x="1005462" y="33090"/>
            <a:chExt cx="743488" cy="602656"/>
          </a:xfrm>
        </p:grpSpPr>
        <p:sp>
          <p:nvSpPr>
            <p:cNvPr id="448" name="Google Shape;448;p15"/>
            <p:cNvSpPr/>
            <p:nvPr/>
          </p:nvSpPr>
          <p:spPr>
            <a:xfrm>
              <a:off x="1005462" y="603862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1100573" y="508697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1195739" y="41358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1290850" y="31847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1385961" y="223311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1481126" y="12820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1576238" y="3309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15"/>
          <p:cNvGrpSpPr/>
          <p:nvPr/>
        </p:nvGrpSpPr>
        <p:grpSpPr>
          <a:xfrm>
            <a:off x="522874" y="4037870"/>
            <a:ext cx="269497" cy="230589"/>
            <a:chOff x="-245801" y="266720"/>
            <a:chExt cx="269497" cy="230589"/>
          </a:xfrm>
        </p:grpSpPr>
        <p:sp>
          <p:nvSpPr>
            <p:cNvPr id="456" name="Google Shape;456;p15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15"/>
          <p:cNvSpPr/>
          <p:nvPr/>
        </p:nvSpPr>
        <p:spPr>
          <a:xfrm>
            <a:off x="-623738" y="4268450"/>
            <a:ext cx="1727427" cy="1929540"/>
          </a:xfrm>
          <a:custGeom>
            <a:rect b="b" l="l" r="r" t="t"/>
            <a:pathLst>
              <a:path extrusionOk="0" h="34130" w="30555">
                <a:moveTo>
                  <a:pt x="29779" y="0"/>
                </a:moveTo>
                <a:cubicBezTo>
                  <a:pt x="29221" y="0"/>
                  <a:pt x="28911" y="636"/>
                  <a:pt x="29252" y="1071"/>
                </a:cubicBezTo>
                <a:lnTo>
                  <a:pt x="26251" y="4080"/>
                </a:lnTo>
                <a:cubicBezTo>
                  <a:pt x="26235" y="4095"/>
                  <a:pt x="26227" y="4118"/>
                  <a:pt x="26227" y="4134"/>
                </a:cubicBezTo>
                <a:lnTo>
                  <a:pt x="26227" y="7794"/>
                </a:lnTo>
                <a:lnTo>
                  <a:pt x="21272" y="12742"/>
                </a:lnTo>
                <a:lnTo>
                  <a:pt x="20528" y="12718"/>
                </a:lnTo>
                <a:lnTo>
                  <a:pt x="17720" y="15526"/>
                </a:lnTo>
                <a:lnTo>
                  <a:pt x="17744" y="16270"/>
                </a:lnTo>
                <a:lnTo>
                  <a:pt x="32" y="33990"/>
                </a:lnTo>
                <a:cubicBezTo>
                  <a:pt x="1" y="34021"/>
                  <a:pt x="1" y="34075"/>
                  <a:pt x="32" y="34106"/>
                </a:cubicBezTo>
                <a:cubicBezTo>
                  <a:pt x="47" y="34122"/>
                  <a:pt x="70" y="34129"/>
                  <a:pt x="86" y="34129"/>
                </a:cubicBezTo>
                <a:cubicBezTo>
                  <a:pt x="109" y="34129"/>
                  <a:pt x="133" y="34122"/>
                  <a:pt x="148" y="34106"/>
                </a:cubicBezTo>
                <a:lnTo>
                  <a:pt x="26367" y="7887"/>
                </a:lnTo>
                <a:cubicBezTo>
                  <a:pt x="26382" y="7872"/>
                  <a:pt x="26390" y="7848"/>
                  <a:pt x="26390" y="7825"/>
                </a:cubicBezTo>
                <a:lnTo>
                  <a:pt x="26390" y="4165"/>
                </a:lnTo>
                <a:lnTo>
                  <a:pt x="29368" y="1187"/>
                </a:lnTo>
                <a:cubicBezTo>
                  <a:pt x="29490" y="1283"/>
                  <a:pt x="29633" y="1327"/>
                  <a:pt x="29774" y="1327"/>
                </a:cubicBezTo>
                <a:cubicBezTo>
                  <a:pt x="30046" y="1327"/>
                  <a:pt x="30310" y="1162"/>
                  <a:pt x="30407" y="877"/>
                </a:cubicBezTo>
                <a:cubicBezTo>
                  <a:pt x="30555" y="450"/>
                  <a:pt x="30229" y="0"/>
                  <a:pt x="297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15"/>
          <p:cNvGrpSpPr/>
          <p:nvPr/>
        </p:nvGrpSpPr>
        <p:grpSpPr>
          <a:xfrm>
            <a:off x="-220625" y="4570231"/>
            <a:ext cx="921187" cy="920619"/>
            <a:chOff x="3429875" y="1645831"/>
            <a:chExt cx="921187" cy="920619"/>
          </a:xfrm>
        </p:grpSpPr>
        <p:sp>
          <p:nvSpPr>
            <p:cNvPr id="460" name="Google Shape;460;p15"/>
            <p:cNvSpPr/>
            <p:nvPr/>
          </p:nvSpPr>
          <p:spPr>
            <a:xfrm>
              <a:off x="4300181" y="1645831"/>
              <a:ext cx="50882" cy="50542"/>
            </a:xfrm>
            <a:custGeom>
              <a:rect b="b" l="l" r="r" t="t"/>
              <a:pathLst>
                <a:path extrusionOk="0" h="894" w="900">
                  <a:moveTo>
                    <a:pt x="437" y="0"/>
                  </a:moveTo>
                  <a:cubicBezTo>
                    <a:pt x="413" y="0"/>
                    <a:pt x="388" y="2"/>
                    <a:pt x="365" y="6"/>
                  </a:cubicBezTo>
                  <a:cubicBezTo>
                    <a:pt x="334" y="14"/>
                    <a:pt x="303" y="21"/>
                    <a:pt x="279" y="37"/>
                  </a:cubicBezTo>
                  <a:cubicBezTo>
                    <a:pt x="248" y="45"/>
                    <a:pt x="225" y="60"/>
                    <a:pt x="202" y="76"/>
                  </a:cubicBezTo>
                  <a:cubicBezTo>
                    <a:pt x="179" y="91"/>
                    <a:pt x="155" y="107"/>
                    <a:pt x="132" y="130"/>
                  </a:cubicBezTo>
                  <a:cubicBezTo>
                    <a:pt x="93" y="177"/>
                    <a:pt x="55" y="223"/>
                    <a:pt x="31" y="277"/>
                  </a:cubicBezTo>
                  <a:cubicBezTo>
                    <a:pt x="23" y="301"/>
                    <a:pt x="16" y="332"/>
                    <a:pt x="8" y="363"/>
                  </a:cubicBezTo>
                  <a:cubicBezTo>
                    <a:pt x="0" y="386"/>
                    <a:pt x="0" y="417"/>
                    <a:pt x="0" y="448"/>
                  </a:cubicBezTo>
                  <a:cubicBezTo>
                    <a:pt x="0" y="479"/>
                    <a:pt x="8" y="510"/>
                    <a:pt x="8" y="533"/>
                  </a:cubicBezTo>
                  <a:cubicBezTo>
                    <a:pt x="16" y="564"/>
                    <a:pt x="23" y="595"/>
                    <a:pt x="31" y="619"/>
                  </a:cubicBezTo>
                  <a:cubicBezTo>
                    <a:pt x="47" y="650"/>
                    <a:pt x="62" y="673"/>
                    <a:pt x="78" y="696"/>
                  </a:cubicBezTo>
                  <a:cubicBezTo>
                    <a:pt x="93" y="719"/>
                    <a:pt x="109" y="743"/>
                    <a:pt x="132" y="766"/>
                  </a:cubicBezTo>
                  <a:cubicBezTo>
                    <a:pt x="221" y="851"/>
                    <a:pt x="336" y="894"/>
                    <a:pt x="450" y="894"/>
                  </a:cubicBezTo>
                  <a:cubicBezTo>
                    <a:pt x="564" y="894"/>
                    <a:pt x="679" y="851"/>
                    <a:pt x="768" y="766"/>
                  </a:cubicBezTo>
                  <a:cubicBezTo>
                    <a:pt x="783" y="743"/>
                    <a:pt x="807" y="719"/>
                    <a:pt x="822" y="696"/>
                  </a:cubicBezTo>
                  <a:cubicBezTo>
                    <a:pt x="838" y="673"/>
                    <a:pt x="853" y="650"/>
                    <a:pt x="861" y="619"/>
                  </a:cubicBezTo>
                  <a:cubicBezTo>
                    <a:pt x="877" y="595"/>
                    <a:pt x="884" y="564"/>
                    <a:pt x="884" y="533"/>
                  </a:cubicBezTo>
                  <a:cubicBezTo>
                    <a:pt x="892" y="510"/>
                    <a:pt x="900" y="479"/>
                    <a:pt x="900" y="448"/>
                  </a:cubicBezTo>
                  <a:cubicBezTo>
                    <a:pt x="900" y="417"/>
                    <a:pt x="892" y="386"/>
                    <a:pt x="884" y="363"/>
                  </a:cubicBezTo>
                  <a:cubicBezTo>
                    <a:pt x="884" y="332"/>
                    <a:pt x="877" y="301"/>
                    <a:pt x="861" y="277"/>
                  </a:cubicBezTo>
                  <a:cubicBezTo>
                    <a:pt x="853" y="246"/>
                    <a:pt x="838" y="223"/>
                    <a:pt x="822" y="200"/>
                  </a:cubicBezTo>
                  <a:cubicBezTo>
                    <a:pt x="807" y="177"/>
                    <a:pt x="783" y="153"/>
                    <a:pt x="768" y="130"/>
                  </a:cubicBezTo>
                  <a:cubicBezTo>
                    <a:pt x="678" y="46"/>
                    <a:pt x="556" y="0"/>
                    <a:pt x="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3918737" y="2018681"/>
              <a:ext cx="67559" cy="50599"/>
            </a:xfrm>
            <a:custGeom>
              <a:rect b="b" l="l" r="r" t="t"/>
              <a:pathLst>
                <a:path extrusionOk="0" h="895" w="1195">
                  <a:moveTo>
                    <a:pt x="598" y="1"/>
                  </a:moveTo>
                  <a:cubicBezTo>
                    <a:pt x="483" y="1"/>
                    <a:pt x="369" y="45"/>
                    <a:pt x="280" y="134"/>
                  </a:cubicBezTo>
                  <a:cubicBezTo>
                    <a:pt x="1" y="414"/>
                    <a:pt x="202" y="894"/>
                    <a:pt x="598" y="894"/>
                  </a:cubicBezTo>
                  <a:cubicBezTo>
                    <a:pt x="1001" y="894"/>
                    <a:pt x="1195" y="414"/>
                    <a:pt x="916" y="134"/>
                  </a:cubicBezTo>
                  <a:cubicBezTo>
                    <a:pt x="826" y="45"/>
                    <a:pt x="712" y="1"/>
                    <a:pt x="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4166022" y="1769869"/>
              <a:ext cx="70160" cy="50825"/>
            </a:xfrm>
            <a:custGeom>
              <a:rect b="b" l="l" r="r" t="t"/>
              <a:pathLst>
                <a:path extrusionOk="0" h="899" w="1241">
                  <a:moveTo>
                    <a:pt x="628" y="1"/>
                  </a:moveTo>
                  <a:cubicBezTo>
                    <a:pt x="571" y="1"/>
                    <a:pt x="511" y="12"/>
                    <a:pt x="450" y="38"/>
                  </a:cubicBezTo>
                  <a:cubicBezTo>
                    <a:pt x="0" y="224"/>
                    <a:pt x="132" y="898"/>
                    <a:pt x="621" y="898"/>
                  </a:cubicBezTo>
                  <a:cubicBezTo>
                    <a:pt x="745" y="898"/>
                    <a:pt x="853" y="852"/>
                    <a:pt x="939" y="766"/>
                  </a:cubicBezTo>
                  <a:cubicBezTo>
                    <a:pt x="1240" y="465"/>
                    <a:pt x="991" y="1"/>
                    <a:pt x="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3544868" y="2391417"/>
              <a:ext cx="70103" cy="50938"/>
            </a:xfrm>
            <a:custGeom>
              <a:rect b="b" l="l" r="r" t="t"/>
              <a:pathLst>
                <a:path extrusionOk="0" h="901" w="1240">
                  <a:moveTo>
                    <a:pt x="606" y="1"/>
                  </a:moveTo>
                  <a:cubicBezTo>
                    <a:pt x="241" y="1"/>
                    <a:pt x="1" y="468"/>
                    <a:pt x="301" y="769"/>
                  </a:cubicBezTo>
                  <a:cubicBezTo>
                    <a:pt x="379" y="854"/>
                    <a:pt x="495" y="901"/>
                    <a:pt x="611" y="901"/>
                  </a:cubicBezTo>
                  <a:cubicBezTo>
                    <a:pt x="1108" y="901"/>
                    <a:pt x="1240" y="226"/>
                    <a:pt x="790" y="40"/>
                  </a:cubicBezTo>
                  <a:cubicBezTo>
                    <a:pt x="726" y="13"/>
                    <a:pt x="664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043227" y="1894190"/>
              <a:ext cx="67616" cy="50542"/>
            </a:xfrm>
            <a:custGeom>
              <a:rect b="b" l="l" r="r" t="t"/>
              <a:pathLst>
                <a:path extrusionOk="0" h="894" w="1196">
                  <a:moveTo>
                    <a:pt x="598" y="0"/>
                  </a:moveTo>
                  <a:cubicBezTo>
                    <a:pt x="484" y="0"/>
                    <a:pt x="369" y="45"/>
                    <a:pt x="280" y="134"/>
                  </a:cubicBezTo>
                  <a:cubicBezTo>
                    <a:pt x="1" y="413"/>
                    <a:pt x="195" y="894"/>
                    <a:pt x="598" y="894"/>
                  </a:cubicBezTo>
                  <a:cubicBezTo>
                    <a:pt x="994" y="894"/>
                    <a:pt x="1195" y="413"/>
                    <a:pt x="916" y="134"/>
                  </a:cubicBezTo>
                  <a:cubicBezTo>
                    <a:pt x="827" y="45"/>
                    <a:pt x="712" y="0"/>
                    <a:pt x="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3670151" y="2267266"/>
              <a:ext cx="67559" cy="50599"/>
            </a:xfrm>
            <a:custGeom>
              <a:rect b="b" l="l" r="r" t="t"/>
              <a:pathLst>
                <a:path extrusionOk="0" h="895" w="1195">
                  <a:moveTo>
                    <a:pt x="598" y="1"/>
                  </a:moveTo>
                  <a:cubicBezTo>
                    <a:pt x="483" y="1"/>
                    <a:pt x="369" y="45"/>
                    <a:pt x="280" y="134"/>
                  </a:cubicBezTo>
                  <a:cubicBezTo>
                    <a:pt x="1" y="413"/>
                    <a:pt x="202" y="894"/>
                    <a:pt x="598" y="894"/>
                  </a:cubicBezTo>
                  <a:cubicBezTo>
                    <a:pt x="993" y="894"/>
                    <a:pt x="1195" y="413"/>
                    <a:pt x="916" y="134"/>
                  </a:cubicBezTo>
                  <a:cubicBezTo>
                    <a:pt x="826" y="45"/>
                    <a:pt x="712" y="1"/>
                    <a:pt x="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3794246" y="2142775"/>
              <a:ext cx="68012" cy="50995"/>
            </a:xfrm>
            <a:custGeom>
              <a:rect b="b" l="l" r="r" t="t"/>
              <a:pathLst>
                <a:path extrusionOk="0" h="902" w="1203">
                  <a:moveTo>
                    <a:pt x="601" y="0"/>
                  </a:moveTo>
                  <a:cubicBezTo>
                    <a:pt x="487" y="0"/>
                    <a:pt x="372" y="45"/>
                    <a:pt x="287" y="134"/>
                  </a:cubicBezTo>
                  <a:cubicBezTo>
                    <a:pt x="0" y="413"/>
                    <a:pt x="202" y="902"/>
                    <a:pt x="605" y="902"/>
                  </a:cubicBezTo>
                  <a:cubicBezTo>
                    <a:pt x="1001" y="902"/>
                    <a:pt x="1202" y="413"/>
                    <a:pt x="915" y="134"/>
                  </a:cubicBezTo>
                  <a:cubicBezTo>
                    <a:pt x="830" y="45"/>
                    <a:pt x="716" y="0"/>
                    <a:pt x="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3429875" y="2515851"/>
              <a:ext cx="50938" cy="50599"/>
            </a:xfrm>
            <a:custGeom>
              <a:rect b="b" l="l" r="r" t="t"/>
              <a:pathLst>
                <a:path extrusionOk="0" h="895" w="901">
                  <a:moveTo>
                    <a:pt x="451" y="0"/>
                  </a:moveTo>
                  <a:cubicBezTo>
                    <a:pt x="336" y="0"/>
                    <a:pt x="222" y="45"/>
                    <a:pt x="133" y="134"/>
                  </a:cubicBezTo>
                  <a:cubicBezTo>
                    <a:pt x="110" y="150"/>
                    <a:pt x="94" y="173"/>
                    <a:pt x="79" y="196"/>
                  </a:cubicBezTo>
                  <a:cubicBezTo>
                    <a:pt x="63" y="227"/>
                    <a:pt x="48" y="251"/>
                    <a:pt x="40" y="274"/>
                  </a:cubicBezTo>
                  <a:cubicBezTo>
                    <a:pt x="24" y="305"/>
                    <a:pt x="17" y="336"/>
                    <a:pt x="9" y="359"/>
                  </a:cubicBezTo>
                  <a:cubicBezTo>
                    <a:pt x="9" y="390"/>
                    <a:pt x="1" y="421"/>
                    <a:pt x="1" y="452"/>
                  </a:cubicBezTo>
                  <a:cubicBezTo>
                    <a:pt x="1" y="569"/>
                    <a:pt x="48" y="685"/>
                    <a:pt x="133" y="762"/>
                  </a:cubicBezTo>
                  <a:cubicBezTo>
                    <a:pt x="156" y="786"/>
                    <a:pt x="179" y="809"/>
                    <a:pt x="203" y="824"/>
                  </a:cubicBezTo>
                  <a:cubicBezTo>
                    <a:pt x="226" y="840"/>
                    <a:pt x="249" y="855"/>
                    <a:pt x="280" y="863"/>
                  </a:cubicBezTo>
                  <a:cubicBezTo>
                    <a:pt x="303" y="871"/>
                    <a:pt x="334" y="879"/>
                    <a:pt x="358" y="886"/>
                  </a:cubicBezTo>
                  <a:cubicBezTo>
                    <a:pt x="389" y="894"/>
                    <a:pt x="420" y="894"/>
                    <a:pt x="451" y="894"/>
                  </a:cubicBezTo>
                  <a:cubicBezTo>
                    <a:pt x="482" y="894"/>
                    <a:pt x="505" y="894"/>
                    <a:pt x="536" y="886"/>
                  </a:cubicBezTo>
                  <a:cubicBezTo>
                    <a:pt x="598" y="879"/>
                    <a:pt x="652" y="855"/>
                    <a:pt x="699" y="824"/>
                  </a:cubicBezTo>
                  <a:cubicBezTo>
                    <a:pt x="722" y="809"/>
                    <a:pt x="745" y="786"/>
                    <a:pt x="769" y="762"/>
                  </a:cubicBezTo>
                  <a:cubicBezTo>
                    <a:pt x="846" y="685"/>
                    <a:pt x="901" y="569"/>
                    <a:pt x="901" y="452"/>
                  </a:cubicBezTo>
                  <a:cubicBezTo>
                    <a:pt x="901" y="421"/>
                    <a:pt x="893" y="390"/>
                    <a:pt x="893" y="359"/>
                  </a:cubicBezTo>
                  <a:cubicBezTo>
                    <a:pt x="885" y="336"/>
                    <a:pt x="877" y="305"/>
                    <a:pt x="862" y="274"/>
                  </a:cubicBezTo>
                  <a:cubicBezTo>
                    <a:pt x="854" y="251"/>
                    <a:pt x="839" y="227"/>
                    <a:pt x="823" y="196"/>
                  </a:cubicBezTo>
                  <a:cubicBezTo>
                    <a:pt x="807" y="173"/>
                    <a:pt x="784" y="150"/>
                    <a:pt x="769" y="134"/>
                  </a:cubicBezTo>
                  <a:cubicBezTo>
                    <a:pt x="680" y="45"/>
                    <a:pt x="565" y="0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15"/>
          <p:cNvSpPr/>
          <p:nvPr/>
        </p:nvSpPr>
        <p:spPr>
          <a:xfrm>
            <a:off x="8595145" y="2736272"/>
            <a:ext cx="1263293" cy="1576725"/>
          </a:xfrm>
          <a:custGeom>
            <a:rect b="b" l="l" r="r" t="t"/>
            <a:pathLst>
              <a:path extrusionOk="0" h="29177" w="23377">
                <a:moveTo>
                  <a:pt x="23291" y="1"/>
                </a:moveTo>
                <a:cubicBezTo>
                  <a:pt x="23271" y="1"/>
                  <a:pt x="23252" y="7"/>
                  <a:pt x="23237" y="18"/>
                </a:cubicBezTo>
                <a:lnTo>
                  <a:pt x="11372" y="11883"/>
                </a:lnTo>
                <a:lnTo>
                  <a:pt x="10635" y="11852"/>
                </a:lnTo>
                <a:lnTo>
                  <a:pt x="7828" y="14667"/>
                </a:lnTo>
                <a:lnTo>
                  <a:pt x="7851" y="15404"/>
                </a:lnTo>
                <a:lnTo>
                  <a:pt x="7114" y="16141"/>
                </a:lnTo>
                <a:cubicBezTo>
                  <a:pt x="7099" y="16156"/>
                  <a:pt x="7091" y="16179"/>
                  <a:pt x="7091" y="16203"/>
                </a:cubicBezTo>
                <a:lnTo>
                  <a:pt x="7091" y="22236"/>
                </a:lnTo>
                <a:lnTo>
                  <a:pt x="1345" y="27982"/>
                </a:lnTo>
                <a:cubicBezTo>
                  <a:pt x="1209" y="27875"/>
                  <a:pt x="1067" y="27829"/>
                  <a:pt x="932" y="27829"/>
                </a:cubicBezTo>
                <a:cubicBezTo>
                  <a:pt x="412" y="27829"/>
                  <a:pt x="1" y="28507"/>
                  <a:pt x="469" y="28975"/>
                </a:cubicBezTo>
                <a:cubicBezTo>
                  <a:pt x="610" y="29116"/>
                  <a:pt x="772" y="29176"/>
                  <a:pt x="928" y="29176"/>
                </a:cubicBezTo>
                <a:cubicBezTo>
                  <a:pt x="1414" y="29176"/>
                  <a:pt x="1848" y="28597"/>
                  <a:pt x="1461" y="28099"/>
                </a:cubicBezTo>
                <a:lnTo>
                  <a:pt x="7231" y="22329"/>
                </a:lnTo>
                <a:cubicBezTo>
                  <a:pt x="7246" y="22313"/>
                  <a:pt x="7254" y="22290"/>
                  <a:pt x="7254" y="22267"/>
                </a:cubicBezTo>
                <a:lnTo>
                  <a:pt x="7254" y="16226"/>
                </a:lnTo>
                <a:lnTo>
                  <a:pt x="23345" y="135"/>
                </a:lnTo>
                <a:cubicBezTo>
                  <a:pt x="23376" y="104"/>
                  <a:pt x="23376" y="49"/>
                  <a:pt x="23345" y="18"/>
                </a:cubicBezTo>
                <a:cubicBezTo>
                  <a:pt x="23330" y="7"/>
                  <a:pt x="23310" y="1"/>
                  <a:pt x="232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5"/>
          <p:cNvSpPr/>
          <p:nvPr/>
        </p:nvSpPr>
        <p:spPr>
          <a:xfrm>
            <a:off x="8432052" y="4751162"/>
            <a:ext cx="595683" cy="833729"/>
          </a:xfrm>
          <a:custGeom>
            <a:rect b="b" l="l" r="r" t="t"/>
            <a:pathLst>
              <a:path extrusionOk="0" h="15428" w="11023">
                <a:moveTo>
                  <a:pt x="10442" y="1"/>
                </a:moveTo>
                <a:cubicBezTo>
                  <a:pt x="10443" y="1"/>
                  <a:pt x="10444" y="1"/>
                  <a:pt x="10446" y="1"/>
                </a:cubicBezTo>
                <a:lnTo>
                  <a:pt x="10446" y="1"/>
                </a:lnTo>
                <a:cubicBezTo>
                  <a:pt x="10447" y="1"/>
                  <a:pt x="10448" y="1"/>
                  <a:pt x="10449" y="1"/>
                </a:cubicBezTo>
                <a:close/>
                <a:moveTo>
                  <a:pt x="10446" y="1"/>
                </a:moveTo>
                <a:lnTo>
                  <a:pt x="10446" y="1"/>
                </a:lnTo>
                <a:cubicBezTo>
                  <a:pt x="10037" y="4"/>
                  <a:pt x="9807" y="475"/>
                  <a:pt x="10062" y="792"/>
                </a:cubicBezTo>
                <a:lnTo>
                  <a:pt x="5773" y="5080"/>
                </a:lnTo>
                <a:cubicBezTo>
                  <a:pt x="5766" y="5096"/>
                  <a:pt x="5758" y="5111"/>
                  <a:pt x="5758" y="5127"/>
                </a:cubicBezTo>
                <a:lnTo>
                  <a:pt x="5758" y="9617"/>
                </a:lnTo>
                <a:lnTo>
                  <a:pt x="43" y="15324"/>
                </a:lnTo>
                <a:cubicBezTo>
                  <a:pt x="1" y="15366"/>
                  <a:pt x="42" y="15427"/>
                  <a:pt x="88" y="15427"/>
                </a:cubicBezTo>
                <a:cubicBezTo>
                  <a:pt x="102" y="15427"/>
                  <a:pt x="116" y="15422"/>
                  <a:pt x="128" y="15410"/>
                </a:cubicBezTo>
                <a:lnTo>
                  <a:pt x="5859" y="9679"/>
                </a:lnTo>
                <a:cubicBezTo>
                  <a:pt x="5874" y="9671"/>
                  <a:pt x="5874" y="9656"/>
                  <a:pt x="5874" y="9640"/>
                </a:cubicBezTo>
                <a:lnTo>
                  <a:pt x="5874" y="5150"/>
                </a:lnTo>
                <a:lnTo>
                  <a:pt x="10139" y="885"/>
                </a:lnTo>
                <a:cubicBezTo>
                  <a:pt x="10231" y="953"/>
                  <a:pt x="10336" y="985"/>
                  <a:pt x="10439" y="985"/>
                </a:cubicBezTo>
                <a:cubicBezTo>
                  <a:pt x="10641" y="985"/>
                  <a:pt x="10835" y="863"/>
                  <a:pt x="10907" y="652"/>
                </a:cubicBezTo>
                <a:cubicBezTo>
                  <a:pt x="11023" y="336"/>
                  <a:pt x="10785" y="3"/>
                  <a:pt x="104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5"/>
          <p:cNvSpPr/>
          <p:nvPr/>
        </p:nvSpPr>
        <p:spPr>
          <a:xfrm>
            <a:off x="7848194" y="4786730"/>
            <a:ext cx="692631" cy="690469"/>
          </a:xfrm>
          <a:custGeom>
            <a:rect b="b" l="l" r="r" t="t"/>
            <a:pathLst>
              <a:path extrusionOk="0" h="12777" w="12817">
                <a:moveTo>
                  <a:pt x="12701" y="1"/>
                </a:moveTo>
                <a:cubicBezTo>
                  <a:pt x="12681" y="1"/>
                  <a:pt x="12660" y="9"/>
                  <a:pt x="12641" y="27"/>
                </a:cubicBezTo>
                <a:lnTo>
                  <a:pt x="32" y="12637"/>
                </a:lnTo>
                <a:cubicBezTo>
                  <a:pt x="1" y="12668"/>
                  <a:pt x="1" y="12722"/>
                  <a:pt x="32" y="12753"/>
                </a:cubicBezTo>
                <a:cubicBezTo>
                  <a:pt x="47" y="12769"/>
                  <a:pt x="63" y="12776"/>
                  <a:pt x="86" y="12776"/>
                </a:cubicBezTo>
                <a:cubicBezTo>
                  <a:pt x="109" y="12776"/>
                  <a:pt x="133" y="12769"/>
                  <a:pt x="148" y="12753"/>
                </a:cubicBezTo>
                <a:lnTo>
                  <a:pt x="12757" y="136"/>
                </a:lnTo>
                <a:cubicBezTo>
                  <a:pt x="12816" y="77"/>
                  <a:pt x="12764" y="1"/>
                  <a:pt x="127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5"/>
          <p:cNvSpPr/>
          <p:nvPr/>
        </p:nvSpPr>
        <p:spPr>
          <a:xfrm>
            <a:off x="6974300" y="3939449"/>
            <a:ext cx="1595777" cy="1929553"/>
          </a:xfrm>
          <a:custGeom>
            <a:rect b="b" l="l" r="r" t="t"/>
            <a:pathLst>
              <a:path extrusionOk="0" h="38062" w="31478">
                <a:moveTo>
                  <a:pt x="30702" y="1"/>
                </a:moveTo>
                <a:cubicBezTo>
                  <a:pt x="30151" y="1"/>
                  <a:pt x="29841" y="637"/>
                  <a:pt x="30174" y="1071"/>
                </a:cubicBezTo>
                <a:lnTo>
                  <a:pt x="24413" y="6840"/>
                </a:lnTo>
                <a:cubicBezTo>
                  <a:pt x="24397" y="6856"/>
                  <a:pt x="24389" y="6872"/>
                  <a:pt x="24389" y="6895"/>
                </a:cubicBezTo>
                <a:lnTo>
                  <a:pt x="24389" y="12936"/>
                </a:lnTo>
                <a:lnTo>
                  <a:pt x="20675" y="16650"/>
                </a:lnTo>
                <a:lnTo>
                  <a:pt x="20535" y="16650"/>
                </a:lnTo>
                <a:lnTo>
                  <a:pt x="17728" y="19465"/>
                </a:lnTo>
                <a:lnTo>
                  <a:pt x="17736" y="19597"/>
                </a:lnTo>
                <a:lnTo>
                  <a:pt x="16689" y="20636"/>
                </a:lnTo>
                <a:cubicBezTo>
                  <a:pt x="16642" y="20691"/>
                  <a:pt x="16673" y="20776"/>
                  <a:pt x="16751" y="20776"/>
                </a:cubicBezTo>
                <a:cubicBezTo>
                  <a:pt x="16766" y="20776"/>
                  <a:pt x="16790" y="20768"/>
                  <a:pt x="16805" y="20753"/>
                </a:cubicBezTo>
                <a:lnTo>
                  <a:pt x="17736" y="19822"/>
                </a:lnTo>
                <a:lnTo>
                  <a:pt x="17751" y="20210"/>
                </a:lnTo>
                <a:lnTo>
                  <a:pt x="32" y="37922"/>
                </a:lnTo>
                <a:cubicBezTo>
                  <a:pt x="1" y="37953"/>
                  <a:pt x="1" y="38007"/>
                  <a:pt x="32" y="38038"/>
                </a:cubicBezTo>
                <a:cubicBezTo>
                  <a:pt x="47" y="38054"/>
                  <a:pt x="70" y="38061"/>
                  <a:pt x="94" y="38061"/>
                </a:cubicBezTo>
                <a:cubicBezTo>
                  <a:pt x="117" y="38061"/>
                  <a:pt x="132" y="38054"/>
                  <a:pt x="148" y="38038"/>
                </a:cubicBezTo>
                <a:lnTo>
                  <a:pt x="26375" y="11819"/>
                </a:lnTo>
                <a:cubicBezTo>
                  <a:pt x="26390" y="11804"/>
                  <a:pt x="26398" y="11780"/>
                  <a:pt x="26398" y="11757"/>
                </a:cubicBezTo>
                <a:lnTo>
                  <a:pt x="26398" y="8097"/>
                </a:lnTo>
                <a:lnTo>
                  <a:pt x="29376" y="5119"/>
                </a:lnTo>
                <a:cubicBezTo>
                  <a:pt x="29512" y="5226"/>
                  <a:pt x="29654" y="5272"/>
                  <a:pt x="29789" y="5272"/>
                </a:cubicBezTo>
                <a:cubicBezTo>
                  <a:pt x="30308" y="5272"/>
                  <a:pt x="30720" y="4594"/>
                  <a:pt x="30252" y="4126"/>
                </a:cubicBezTo>
                <a:cubicBezTo>
                  <a:pt x="30108" y="3982"/>
                  <a:pt x="29944" y="3922"/>
                  <a:pt x="29787" y="3922"/>
                </a:cubicBezTo>
                <a:cubicBezTo>
                  <a:pt x="29298" y="3922"/>
                  <a:pt x="28867" y="4504"/>
                  <a:pt x="29259" y="5003"/>
                </a:cubicBezTo>
                <a:lnTo>
                  <a:pt x="26251" y="8011"/>
                </a:lnTo>
                <a:cubicBezTo>
                  <a:pt x="26235" y="8027"/>
                  <a:pt x="26227" y="8042"/>
                  <a:pt x="26227" y="8066"/>
                </a:cubicBezTo>
                <a:lnTo>
                  <a:pt x="26227" y="11726"/>
                </a:lnTo>
                <a:lnTo>
                  <a:pt x="21280" y="16674"/>
                </a:lnTo>
                <a:lnTo>
                  <a:pt x="20892" y="16658"/>
                </a:lnTo>
                <a:lnTo>
                  <a:pt x="24521" y="13029"/>
                </a:lnTo>
                <a:cubicBezTo>
                  <a:pt x="24537" y="13013"/>
                  <a:pt x="24544" y="12990"/>
                  <a:pt x="24552" y="12975"/>
                </a:cubicBezTo>
                <a:lnTo>
                  <a:pt x="24552" y="6934"/>
                </a:lnTo>
                <a:lnTo>
                  <a:pt x="30291" y="1187"/>
                </a:lnTo>
                <a:cubicBezTo>
                  <a:pt x="30416" y="1283"/>
                  <a:pt x="30559" y="1327"/>
                  <a:pt x="30701" y="1327"/>
                </a:cubicBezTo>
                <a:cubicBezTo>
                  <a:pt x="30972" y="1327"/>
                  <a:pt x="31233" y="1163"/>
                  <a:pt x="31330" y="877"/>
                </a:cubicBezTo>
                <a:cubicBezTo>
                  <a:pt x="31477" y="443"/>
                  <a:pt x="31159" y="1"/>
                  <a:pt x="30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15"/>
          <p:cNvGrpSpPr/>
          <p:nvPr/>
        </p:nvGrpSpPr>
        <p:grpSpPr>
          <a:xfrm>
            <a:off x="8595149" y="4493283"/>
            <a:ext cx="269497" cy="230589"/>
            <a:chOff x="-245801" y="266720"/>
            <a:chExt cx="269497" cy="230589"/>
          </a:xfrm>
        </p:grpSpPr>
        <p:sp>
          <p:nvSpPr>
            <p:cNvPr id="473" name="Google Shape;473;p15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6"/>
          <p:cNvSpPr/>
          <p:nvPr/>
        </p:nvSpPr>
        <p:spPr>
          <a:xfrm>
            <a:off x="5319850" y="0"/>
            <a:ext cx="3824400" cy="252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"/>
          <p:cNvSpPr txBox="1"/>
          <p:nvPr>
            <p:ph type="title"/>
          </p:nvPr>
        </p:nvSpPr>
        <p:spPr>
          <a:xfrm>
            <a:off x="713299" y="1146550"/>
            <a:ext cx="3603300" cy="116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8" name="Google Shape;478;p16"/>
          <p:cNvSpPr txBox="1"/>
          <p:nvPr>
            <p:ph idx="1" type="subTitle"/>
          </p:nvPr>
        </p:nvSpPr>
        <p:spPr>
          <a:xfrm>
            <a:off x="713225" y="2314150"/>
            <a:ext cx="3216300" cy="16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Font typeface="Barlow"/>
              <a:buAutoNum type="arabicPeriod"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sp>
        <p:nvSpPr>
          <p:cNvPr id="479" name="Google Shape;479;p16"/>
          <p:cNvSpPr/>
          <p:nvPr>
            <p:ph idx="2" type="pic"/>
          </p:nvPr>
        </p:nvSpPr>
        <p:spPr>
          <a:xfrm>
            <a:off x="4984475" y="924250"/>
            <a:ext cx="3294900" cy="32949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16"/>
          <p:cNvSpPr/>
          <p:nvPr/>
        </p:nvSpPr>
        <p:spPr>
          <a:xfrm>
            <a:off x="0" y="4836725"/>
            <a:ext cx="5319900" cy="30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7"/>
          <p:cNvSpPr txBox="1"/>
          <p:nvPr>
            <p:ph type="title"/>
          </p:nvPr>
        </p:nvSpPr>
        <p:spPr>
          <a:xfrm>
            <a:off x="4205775" y="3205263"/>
            <a:ext cx="4023300" cy="5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7"/>
          <p:cNvSpPr txBox="1"/>
          <p:nvPr>
            <p:ph idx="1" type="subTitle"/>
          </p:nvPr>
        </p:nvSpPr>
        <p:spPr>
          <a:xfrm>
            <a:off x="4205825" y="1341538"/>
            <a:ext cx="4023300" cy="16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17"/>
          <p:cNvSpPr/>
          <p:nvPr>
            <p:ph idx="2" type="pic"/>
          </p:nvPr>
        </p:nvSpPr>
        <p:spPr>
          <a:xfrm>
            <a:off x="733400" y="1135500"/>
            <a:ext cx="2872500" cy="28725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485" name="Google Shape;485;p17"/>
          <p:cNvGrpSpPr/>
          <p:nvPr/>
        </p:nvGrpSpPr>
        <p:grpSpPr>
          <a:xfrm>
            <a:off x="6843149" y="681195"/>
            <a:ext cx="269497" cy="230589"/>
            <a:chOff x="-245801" y="266720"/>
            <a:chExt cx="269497" cy="230589"/>
          </a:xfrm>
        </p:grpSpPr>
        <p:sp>
          <p:nvSpPr>
            <p:cNvPr id="486" name="Google Shape;486;p17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17"/>
          <p:cNvSpPr/>
          <p:nvPr/>
        </p:nvSpPr>
        <p:spPr>
          <a:xfrm>
            <a:off x="3453158" y="4548214"/>
            <a:ext cx="645424" cy="813550"/>
          </a:xfrm>
          <a:custGeom>
            <a:rect b="b" l="l" r="r" t="t"/>
            <a:pathLst>
              <a:path extrusionOk="0" h="13549" w="10749">
                <a:moveTo>
                  <a:pt x="10253" y="1"/>
                </a:moveTo>
                <a:cubicBezTo>
                  <a:pt x="9826" y="1"/>
                  <a:pt x="9593" y="482"/>
                  <a:pt x="9849" y="815"/>
                </a:cubicBezTo>
                <a:lnTo>
                  <a:pt x="7569" y="3095"/>
                </a:lnTo>
                <a:cubicBezTo>
                  <a:pt x="7562" y="3103"/>
                  <a:pt x="7554" y="3126"/>
                  <a:pt x="7554" y="3141"/>
                </a:cubicBezTo>
                <a:lnTo>
                  <a:pt x="7554" y="5918"/>
                </a:lnTo>
                <a:lnTo>
                  <a:pt x="32" y="13440"/>
                </a:lnTo>
                <a:cubicBezTo>
                  <a:pt x="1" y="13463"/>
                  <a:pt x="1" y="13502"/>
                  <a:pt x="32" y="13525"/>
                </a:cubicBezTo>
                <a:cubicBezTo>
                  <a:pt x="40" y="13541"/>
                  <a:pt x="55" y="13548"/>
                  <a:pt x="71" y="13548"/>
                </a:cubicBezTo>
                <a:cubicBezTo>
                  <a:pt x="86" y="13541"/>
                  <a:pt x="102" y="13541"/>
                  <a:pt x="117" y="13525"/>
                </a:cubicBezTo>
                <a:lnTo>
                  <a:pt x="7663" y="5987"/>
                </a:lnTo>
                <a:cubicBezTo>
                  <a:pt x="7670" y="5972"/>
                  <a:pt x="7678" y="5956"/>
                  <a:pt x="7678" y="5941"/>
                </a:cubicBezTo>
                <a:lnTo>
                  <a:pt x="7678" y="3165"/>
                </a:lnTo>
                <a:lnTo>
                  <a:pt x="9942" y="900"/>
                </a:lnTo>
                <a:cubicBezTo>
                  <a:pt x="10028" y="970"/>
                  <a:pt x="10136" y="1009"/>
                  <a:pt x="10253" y="1009"/>
                </a:cubicBezTo>
                <a:cubicBezTo>
                  <a:pt x="10524" y="1009"/>
                  <a:pt x="10749" y="784"/>
                  <a:pt x="10749" y="505"/>
                </a:cubicBezTo>
                <a:cubicBezTo>
                  <a:pt x="10749" y="226"/>
                  <a:pt x="10524" y="1"/>
                  <a:pt x="102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17"/>
          <p:cNvGrpSpPr/>
          <p:nvPr/>
        </p:nvGrpSpPr>
        <p:grpSpPr>
          <a:xfrm>
            <a:off x="3283896" y="4703800"/>
            <a:ext cx="297649" cy="255317"/>
            <a:chOff x="7284331" y="1245293"/>
            <a:chExt cx="279352" cy="239621"/>
          </a:xfrm>
        </p:grpSpPr>
        <p:sp>
          <p:nvSpPr>
            <p:cNvPr id="490" name="Google Shape;490;p17"/>
            <p:cNvSpPr/>
            <p:nvPr/>
          </p:nvSpPr>
          <p:spPr>
            <a:xfrm>
              <a:off x="7284331" y="1245293"/>
              <a:ext cx="279352" cy="239621"/>
            </a:xfrm>
            <a:custGeom>
              <a:rect b="b" l="l" r="r" t="t"/>
              <a:pathLst>
                <a:path extrusionOk="0" h="4252" w="4957">
                  <a:moveTo>
                    <a:pt x="2820" y="125"/>
                  </a:moveTo>
                  <a:cubicBezTo>
                    <a:pt x="3846" y="125"/>
                    <a:pt x="4832" y="920"/>
                    <a:pt x="4832" y="2126"/>
                  </a:cubicBezTo>
                  <a:cubicBezTo>
                    <a:pt x="4832" y="3227"/>
                    <a:pt x="3932" y="4119"/>
                    <a:pt x="2831" y="4119"/>
                  </a:cubicBezTo>
                  <a:cubicBezTo>
                    <a:pt x="1055" y="4119"/>
                    <a:pt x="164" y="1971"/>
                    <a:pt x="1420" y="714"/>
                  </a:cubicBezTo>
                  <a:cubicBezTo>
                    <a:pt x="1827" y="308"/>
                    <a:pt x="2328" y="125"/>
                    <a:pt x="2820" y="125"/>
                  </a:cubicBezTo>
                  <a:close/>
                  <a:moveTo>
                    <a:pt x="2831" y="1"/>
                  </a:moveTo>
                  <a:cubicBezTo>
                    <a:pt x="947" y="1"/>
                    <a:pt x="1" y="2289"/>
                    <a:pt x="1335" y="3622"/>
                  </a:cubicBezTo>
                  <a:cubicBezTo>
                    <a:pt x="1767" y="4057"/>
                    <a:pt x="2299" y="4252"/>
                    <a:pt x="2821" y="4252"/>
                  </a:cubicBezTo>
                  <a:cubicBezTo>
                    <a:pt x="3911" y="4252"/>
                    <a:pt x="4956" y="3405"/>
                    <a:pt x="4956" y="2126"/>
                  </a:cubicBezTo>
                  <a:cubicBezTo>
                    <a:pt x="4956" y="955"/>
                    <a:pt x="4002" y="9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7390954" y="1311735"/>
              <a:ext cx="106286" cy="106286"/>
            </a:xfrm>
            <a:custGeom>
              <a:rect b="b" l="l" r="r" t="t"/>
              <a:pathLst>
                <a:path extrusionOk="0" h="1886" w="1886">
                  <a:moveTo>
                    <a:pt x="939" y="1"/>
                  </a:moveTo>
                  <a:cubicBezTo>
                    <a:pt x="420" y="1"/>
                    <a:pt x="1" y="427"/>
                    <a:pt x="1" y="947"/>
                  </a:cubicBezTo>
                  <a:cubicBezTo>
                    <a:pt x="1" y="1466"/>
                    <a:pt x="420" y="1885"/>
                    <a:pt x="939" y="1885"/>
                  </a:cubicBezTo>
                  <a:cubicBezTo>
                    <a:pt x="1459" y="1885"/>
                    <a:pt x="1885" y="1466"/>
                    <a:pt x="1885" y="947"/>
                  </a:cubicBezTo>
                  <a:cubicBezTo>
                    <a:pt x="1885" y="427"/>
                    <a:pt x="1459" y="1"/>
                    <a:pt x="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17"/>
          <p:cNvSpPr/>
          <p:nvPr/>
        </p:nvSpPr>
        <p:spPr>
          <a:xfrm>
            <a:off x="8864099" y="-365980"/>
            <a:ext cx="656592" cy="813970"/>
          </a:xfrm>
          <a:custGeom>
            <a:rect b="b" l="l" r="r" t="t"/>
            <a:pathLst>
              <a:path extrusionOk="0" h="13556" w="10935">
                <a:moveTo>
                  <a:pt x="10858" y="1"/>
                </a:moveTo>
                <a:cubicBezTo>
                  <a:pt x="10839" y="1"/>
                  <a:pt x="10822" y="8"/>
                  <a:pt x="10810" y="24"/>
                </a:cubicBezTo>
                <a:lnTo>
                  <a:pt x="3265" y="7569"/>
                </a:lnTo>
                <a:cubicBezTo>
                  <a:pt x="3257" y="7577"/>
                  <a:pt x="3249" y="7593"/>
                  <a:pt x="3249" y="7608"/>
                </a:cubicBezTo>
                <a:lnTo>
                  <a:pt x="3249" y="10392"/>
                </a:lnTo>
                <a:lnTo>
                  <a:pt x="985" y="12649"/>
                </a:lnTo>
                <a:cubicBezTo>
                  <a:pt x="900" y="12579"/>
                  <a:pt x="791" y="12540"/>
                  <a:pt x="675" y="12540"/>
                </a:cubicBezTo>
                <a:cubicBezTo>
                  <a:pt x="225" y="12540"/>
                  <a:pt x="0" y="13083"/>
                  <a:pt x="318" y="13409"/>
                </a:cubicBezTo>
                <a:cubicBezTo>
                  <a:pt x="420" y="13510"/>
                  <a:pt x="544" y="13556"/>
                  <a:pt x="667" y="13556"/>
                </a:cubicBezTo>
                <a:cubicBezTo>
                  <a:pt x="927" y="13556"/>
                  <a:pt x="1179" y="13350"/>
                  <a:pt x="1179" y="13044"/>
                </a:cubicBezTo>
                <a:cubicBezTo>
                  <a:pt x="1179" y="12936"/>
                  <a:pt x="1140" y="12827"/>
                  <a:pt x="1070" y="12742"/>
                </a:cubicBezTo>
                <a:lnTo>
                  <a:pt x="3358" y="10462"/>
                </a:lnTo>
                <a:cubicBezTo>
                  <a:pt x="3366" y="10446"/>
                  <a:pt x="3373" y="10431"/>
                  <a:pt x="3373" y="10415"/>
                </a:cubicBezTo>
                <a:lnTo>
                  <a:pt x="3373" y="7639"/>
                </a:lnTo>
                <a:lnTo>
                  <a:pt x="10911" y="109"/>
                </a:lnTo>
                <a:cubicBezTo>
                  <a:pt x="10934" y="86"/>
                  <a:pt x="10934" y="47"/>
                  <a:pt x="10911" y="24"/>
                </a:cubicBezTo>
                <a:cubicBezTo>
                  <a:pt x="10895" y="8"/>
                  <a:pt x="10876" y="1"/>
                  <a:pt x="1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7"/>
          <p:cNvSpPr/>
          <p:nvPr/>
        </p:nvSpPr>
        <p:spPr>
          <a:xfrm>
            <a:off x="8421726" y="222998"/>
            <a:ext cx="367896" cy="345619"/>
          </a:xfrm>
          <a:custGeom>
            <a:rect b="b" l="l" r="r" t="t"/>
            <a:pathLst>
              <a:path extrusionOk="0" h="5756" w="6127">
                <a:moveTo>
                  <a:pt x="5456" y="1"/>
                </a:moveTo>
                <a:cubicBezTo>
                  <a:pt x="5197" y="1"/>
                  <a:pt x="4948" y="202"/>
                  <a:pt x="4948" y="506"/>
                </a:cubicBezTo>
                <a:cubicBezTo>
                  <a:pt x="4948" y="615"/>
                  <a:pt x="4987" y="724"/>
                  <a:pt x="5057" y="817"/>
                </a:cubicBezTo>
                <a:lnTo>
                  <a:pt x="1024" y="4841"/>
                </a:lnTo>
                <a:cubicBezTo>
                  <a:pt x="939" y="4772"/>
                  <a:pt x="830" y="4733"/>
                  <a:pt x="714" y="4733"/>
                </a:cubicBezTo>
                <a:cubicBezTo>
                  <a:pt x="179" y="4733"/>
                  <a:pt x="1" y="5462"/>
                  <a:pt x="489" y="5702"/>
                </a:cubicBezTo>
                <a:cubicBezTo>
                  <a:pt x="566" y="5739"/>
                  <a:pt x="643" y="5755"/>
                  <a:pt x="716" y="5755"/>
                </a:cubicBezTo>
                <a:cubicBezTo>
                  <a:pt x="1107" y="5755"/>
                  <a:pt x="1398" y="5286"/>
                  <a:pt x="1117" y="4927"/>
                </a:cubicBezTo>
                <a:lnTo>
                  <a:pt x="5142" y="902"/>
                </a:lnTo>
                <a:cubicBezTo>
                  <a:pt x="5227" y="972"/>
                  <a:pt x="5336" y="1011"/>
                  <a:pt x="5452" y="1011"/>
                </a:cubicBezTo>
                <a:cubicBezTo>
                  <a:pt x="5902" y="1011"/>
                  <a:pt x="6127" y="468"/>
                  <a:pt x="5809" y="150"/>
                </a:cubicBezTo>
                <a:cubicBezTo>
                  <a:pt x="5706" y="47"/>
                  <a:pt x="5580" y="1"/>
                  <a:pt x="54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7"/>
          <p:cNvSpPr/>
          <p:nvPr/>
        </p:nvSpPr>
        <p:spPr>
          <a:xfrm>
            <a:off x="7914341" y="335172"/>
            <a:ext cx="345619" cy="346039"/>
          </a:xfrm>
          <a:custGeom>
            <a:rect b="b" l="l" r="r" t="t"/>
            <a:pathLst>
              <a:path extrusionOk="0" h="5763" w="5756">
                <a:moveTo>
                  <a:pt x="5251" y="1"/>
                </a:moveTo>
                <a:cubicBezTo>
                  <a:pt x="4832" y="1"/>
                  <a:pt x="4592" y="481"/>
                  <a:pt x="4855" y="815"/>
                </a:cubicBezTo>
                <a:lnTo>
                  <a:pt x="823" y="4847"/>
                </a:lnTo>
                <a:cubicBezTo>
                  <a:pt x="728" y="4770"/>
                  <a:pt x="619" y="4736"/>
                  <a:pt x="513" y="4736"/>
                </a:cubicBezTo>
                <a:cubicBezTo>
                  <a:pt x="254" y="4736"/>
                  <a:pt x="9" y="4941"/>
                  <a:pt x="9" y="5243"/>
                </a:cubicBezTo>
                <a:cubicBezTo>
                  <a:pt x="1" y="5530"/>
                  <a:pt x="226" y="5762"/>
                  <a:pt x="513" y="5762"/>
                </a:cubicBezTo>
                <a:cubicBezTo>
                  <a:pt x="807" y="5762"/>
                  <a:pt x="1032" y="5530"/>
                  <a:pt x="1025" y="5243"/>
                </a:cubicBezTo>
                <a:cubicBezTo>
                  <a:pt x="1017" y="5126"/>
                  <a:pt x="978" y="5018"/>
                  <a:pt x="916" y="4933"/>
                </a:cubicBezTo>
                <a:lnTo>
                  <a:pt x="4941" y="900"/>
                </a:lnTo>
                <a:cubicBezTo>
                  <a:pt x="5026" y="970"/>
                  <a:pt x="5135" y="1009"/>
                  <a:pt x="5251" y="1009"/>
                </a:cubicBezTo>
                <a:cubicBezTo>
                  <a:pt x="5530" y="1009"/>
                  <a:pt x="5755" y="784"/>
                  <a:pt x="5755" y="505"/>
                </a:cubicBezTo>
                <a:cubicBezTo>
                  <a:pt x="5755" y="225"/>
                  <a:pt x="5530" y="1"/>
                  <a:pt x="52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7"/>
          <p:cNvSpPr/>
          <p:nvPr/>
        </p:nvSpPr>
        <p:spPr>
          <a:xfrm>
            <a:off x="4192525" y="4196236"/>
            <a:ext cx="704448" cy="684873"/>
          </a:xfrm>
          <a:custGeom>
            <a:rect b="b" l="l" r="r" t="t"/>
            <a:pathLst>
              <a:path extrusionOk="0" h="11406" w="11732">
                <a:moveTo>
                  <a:pt x="11012" y="1"/>
                </a:moveTo>
                <a:cubicBezTo>
                  <a:pt x="10623" y="1"/>
                  <a:pt x="10336" y="474"/>
                  <a:pt x="10622" y="832"/>
                </a:cubicBezTo>
                <a:lnTo>
                  <a:pt x="8404" y="3042"/>
                </a:lnTo>
                <a:lnTo>
                  <a:pt x="8404" y="3034"/>
                </a:lnTo>
                <a:lnTo>
                  <a:pt x="5675" y="5756"/>
                </a:lnTo>
                <a:lnTo>
                  <a:pt x="5682" y="5756"/>
                </a:lnTo>
                <a:lnTo>
                  <a:pt x="944" y="10510"/>
                </a:lnTo>
                <a:cubicBezTo>
                  <a:pt x="845" y="10431"/>
                  <a:pt x="737" y="10397"/>
                  <a:pt x="633" y="10397"/>
                </a:cubicBezTo>
                <a:cubicBezTo>
                  <a:pt x="297" y="10397"/>
                  <a:pt x="1" y="10755"/>
                  <a:pt x="184" y="11123"/>
                </a:cubicBezTo>
                <a:cubicBezTo>
                  <a:pt x="279" y="11318"/>
                  <a:pt x="454" y="11406"/>
                  <a:pt x="629" y="11406"/>
                </a:cubicBezTo>
                <a:cubicBezTo>
                  <a:pt x="884" y="11406"/>
                  <a:pt x="1138" y="11218"/>
                  <a:pt x="1138" y="10905"/>
                </a:cubicBezTo>
                <a:cubicBezTo>
                  <a:pt x="1138" y="10789"/>
                  <a:pt x="1099" y="10680"/>
                  <a:pt x="1030" y="10595"/>
                </a:cubicBezTo>
                <a:lnTo>
                  <a:pt x="5853" y="5764"/>
                </a:lnTo>
                <a:lnTo>
                  <a:pt x="6287" y="5779"/>
                </a:lnTo>
                <a:lnTo>
                  <a:pt x="8428" y="3647"/>
                </a:lnTo>
                <a:lnTo>
                  <a:pt x="8412" y="3213"/>
                </a:lnTo>
                <a:lnTo>
                  <a:pt x="10708" y="917"/>
                </a:lnTo>
                <a:cubicBezTo>
                  <a:pt x="10793" y="987"/>
                  <a:pt x="10901" y="1026"/>
                  <a:pt x="11018" y="1026"/>
                </a:cubicBezTo>
                <a:cubicBezTo>
                  <a:pt x="11561" y="1026"/>
                  <a:pt x="11731" y="289"/>
                  <a:pt x="11243" y="56"/>
                </a:cubicBezTo>
                <a:cubicBezTo>
                  <a:pt x="11164" y="18"/>
                  <a:pt x="11086" y="1"/>
                  <a:pt x="110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17"/>
          <p:cNvGrpSpPr/>
          <p:nvPr/>
        </p:nvGrpSpPr>
        <p:grpSpPr>
          <a:xfrm>
            <a:off x="7754428" y="-330536"/>
            <a:ext cx="743251" cy="743068"/>
            <a:chOff x="7909701" y="231134"/>
            <a:chExt cx="697561" cy="697389"/>
          </a:xfrm>
        </p:grpSpPr>
        <p:sp>
          <p:nvSpPr>
            <p:cNvPr id="497" name="Google Shape;497;p17"/>
            <p:cNvSpPr/>
            <p:nvPr/>
          </p:nvSpPr>
          <p:spPr>
            <a:xfrm>
              <a:off x="8568771" y="231134"/>
              <a:ext cx="38490" cy="38378"/>
            </a:xfrm>
            <a:custGeom>
              <a:rect b="b" l="l" r="r" t="t"/>
              <a:pathLst>
                <a:path extrusionOk="0" h="681" w="683">
                  <a:moveTo>
                    <a:pt x="341" y="0"/>
                  </a:moveTo>
                  <a:cubicBezTo>
                    <a:pt x="254" y="0"/>
                    <a:pt x="167" y="33"/>
                    <a:pt x="101" y="99"/>
                  </a:cubicBezTo>
                  <a:cubicBezTo>
                    <a:pt x="85" y="114"/>
                    <a:pt x="70" y="130"/>
                    <a:pt x="54" y="153"/>
                  </a:cubicBezTo>
                  <a:cubicBezTo>
                    <a:pt x="47" y="169"/>
                    <a:pt x="31" y="192"/>
                    <a:pt x="23" y="207"/>
                  </a:cubicBezTo>
                  <a:cubicBezTo>
                    <a:pt x="16" y="231"/>
                    <a:pt x="8" y="254"/>
                    <a:pt x="8" y="277"/>
                  </a:cubicBezTo>
                  <a:cubicBezTo>
                    <a:pt x="0" y="293"/>
                    <a:pt x="0" y="316"/>
                    <a:pt x="0" y="339"/>
                  </a:cubicBezTo>
                  <a:cubicBezTo>
                    <a:pt x="0" y="363"/>
                    <a:pt x="0" y="386"/>
                    <a:pt x="8" y="409"/>
                  </a:cubicBezTo>
                  <a:cubicBezTo>
                    <a:pt x="16" y="432"/>
                    <a:pt x="16" y="448"/>
                    <a:pt x="31" y="471"/>
                  </a:cubicBezTo>
                  <a:cubicBezTo>
                    <a:pt x="39" y="494"/>
                    <a:pt x="47" y="510"/>
                    <a:pt x="62" y="533"/>
                  </a:cubicBezTo>
                  <a:cubicBezTo>
                    <a:pt x="70" y="549"/>
                    <a:pt x="85" y="564"/>
                    <a:pt x="101" y="580"/>
                  </a:cubicBezTo>
                  <a:cubicBezTo>
                    <a:pt x="116" y="595"/>
                    <a:pt x="132" y="611"/>
                    <a:pt x="155" y="626"/>
                  </a:cubicBezTo>
                  <a:cubicBezTo>
                    <a:pt x="171" y="634"/>
                    <a:pt x="194" y="650"/>
                    <a:pt x="209" y="657"/>
                  </a:cubicBezTo>
                  <a:cubicBezTo>
                    <a:pt x="233" y="665"/>
                    <a:pt x="256" y="673"/>
                    <a:pt x="279" y="673"/>
                  </a:cubicBezTo>
                  <a:cubicBezTo>
                    <a:pt x="295" y="681"/>
                    <a:pt x="318" y="681"/>
                    <a:pt x="341" y="681"/>
                  </a:cubicBezTo>
                  <a:cubicBezTo>
                    <a:pt x="364" y="681"/>
                    <a:pt x="388" y="681"/>
                    <a:pt x="411" y="673"/>
                  </a:cubicBezTo>
                  <a:cubicBezTo>
                    <a:pt x="434" y="673"/>
                    <a:pt x="450" y="665"/>
                    <a:pt x="473" y="657"/>
                  </a:cubicBezTo>
                  <a:cubicBezTo>
                    <a:pt x="496" y="650"/>
                    <a:pt x="512" y="634"/>
                    <a:pt x="535" y="626"/>
                  </a:cubicBezTo>
                  <a:cubicBezTo>
                    <a:pt x="551" y="611"/>
                    <a:pt x="566" y="595"/>
                    <a:pt x="582" y="580"/>
                  </a:cubicBezTo>
                  <a:cubicBezTo>
                    <a:pt x="597" y="564"/>
                    <a:pt x="613" y="549"/>
                    <a:pt x="628" y="533"/>
                  </a:cubicBezTo>
                  <a:cubicBezTo>
                    <a:pt x="636" y="510"/>
                    <a:pt x="651" y="494"/>
                    <a:pt x="659" y="471"/>
                  </a:cubicBezTo>
                  <a:cubicBezTo>
                    <a:pt x="667" y="448"/>
                    <a:pt x="675" y="432"/>
                    <a:pt x="675" y="409"/>
                  </a:cubicBezTo>
                  <a:cubicBezTo>
                    <a:pt x="682" y="386"/>
                    <a:pt x="682" y="363"/>
                    <a:pt x="682" y="339"/>
                  </a:cubicBezTo>
                  <a:cubicBezTo>
                    <a:pt x="682" y="316"/>
                    <a:pt x="682" y="293"/>
                    <a:pt x="675" y="277"/>
                  </a:cubicBezTo>
                  <a:cubicBezTo>
                    <a:pt x="675" y="254"/>
                    <a:pt x="667" y="231"/>
                    <a:pt x="659" y="207"/>
                  </a:cubicBezTo>
                  <a:cubicBezTo>
                    <a:pt x="651" y="192"/>
                    <a:pt x="636" y="169"/>
                    <a:pt x="628" y="153"/>
                  </a:cubicBezTo>
                  <a:cubicBezTo>
                    <a:pt x="613" y="130"/>
                    <a:pt x="597" y="114"/>
                    <a:pt x="582" y="99"/>
                  </a:cubicBezTo>
                  <a:cubicBezTo>
                    <a:pt x="516" y="33"/>
                    <a:pt x="428" y="0"/>
                    <a:pt x="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8373219" y="419190"/>
              <a:ext cx="53086" cy="38660"/>
            </a:xfrm>
            <a:custGeom>
              <a:rect b="b" l="l" r="r" t="t"/>
              <a:pathLst>
                <a:path extrusionOk="0" h="686" w="942">
                  <a:moveTo>
                    <a:pt x="468" y="0"/>
                  </a:moveTo>
                  <a:cubicBezTo>
                    <a:pt x="186" y="0"/>
                    <a:pt x="1" y="363"/>
                    <a:pt x="236" y="585"/>
                  </a:cubicBezTo>
                  <a:cubicBezTo>
                    <a:pt x="298" y="647"/>
                    <a:pt x="384" y="686"/>
                    <a:pt x="477" y="686"/>
                  </a:cubicBezTo>
                  <a:cubicBezTo>
                    <a:pt x="849" y="678"/>
                    <a:pt x="942" y="166"/>
                    <a:pt x="601" y="27"/>
                  </a:cubicBezTo>
                  <a:cubicBezTo>
                    <a:pt x="555" y="8"/>
                    <a:pt x="510" y="0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7996882" y="795413"/>
              <a:ext cx="53199" cy="38716"/>
            </a:xfrm>
            <a:custGeom>
              <a:rect b="b" l="l" r="r" t="t"/>
              <a:pathLst>
                <a:path extrusionOk="0" h="687" w="944">
                  <a:moveTo>
                    <a:pt x="464" y="1"/>
                  </a:moveTo>
                  <a:cubicBezTo>
                    <a:pt x="187" y="1"/>
                    <a:pt x="1" y="365"/>
                    <a:pt x="230" y="594"/>
                  </a:cubicBezTo>
                  <a:cubicBezTo>
                    <a:pt x="299" y="656"/>
                    <a:pt x="385" y="687"/>
                    <a:pt x="470" y="687"/>
                  </a:cubicBezTo>
                  <a:cubicBezTo>
                    <a:pt x="842" y="687"/>
                    <a:pt x="943" y="167"/>
                    <a:pt x="594" y="28"/>
                  </a:cubicBezTo>
                  <a:cubicBezTo>
                    <a:pt x="549" y="9"/>
                    <a:pt x="505" y="1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8467219" y="325190"/>
              <a:ext cx="53086" cy="38265"/>
            </a:xfrm>
            <a:custGeom>
              <a:rect b="b" l="l" r="r" t="t"/>
              <a:pathLst>
                <a:path extrusionOk="0" h="679" w="942">
                  <a:moveTo>
                    <a:pt x="465" y="0"/>
                  </a:moveTo>
                  <a:cubicBezTo>
                    <a:pt x="185" y="0"/>
                    <a:pt x="0" y="357"/>
                    <a:pt x="236" y="586"/>
                  </a:cubicBezTo>
                  <a:cubicBezTo>
                    <a:pt x="298" y="648"/>
                    <a:pt x="383" y="679"/>
                    <a:pt x="476" y="679"/>
                  </a:cubicBezTo>
                  <a:cubicBezTo>
                    <a:pt x="848" y="679"/>
                    <a:pt x="941" y="167"/>
                    <a:pt x="600" y="27"/>
                  </a:cubicBezTo>
                  <a:cubicBezTo>
                    <a:pt x="554" y="9"/>
                    <a:pt x="508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8185276" y="607527"/>
              <a:ext cx="53143" cy="38265"/>
            </a:xfrm>
            <a:custGeom>
              <a:rect b="b" l="l" r="r" t="t"/>
              <a:pathLst>
                <a:path extrusionOk="0" h="679" w="943">
                  <a:moveTo>
                    <a:pt x="461" y="0"/>
                  </a:moveTo>
                  <a:cubicBezTo>
                    <a:pt x="186" y="0"/>
                    <a:pt x="0" y="357"/>
                    <a:pt x="229" y="585"/>
                  </a:cubicBezTo>
                  <a:cubicBezTo>
                    <a:pt x="291" y="647"/>
                    <a:pt x="376" y="678"/>
                    <a:pt x="469" y="678"/>
                  </a:cubicBezTo>
                  <a:cubicBezTo>
                    <a:pt x="842" y="678"/>
                    <a:pt x="942" y="167"/>
                    <a:pt x="593" y="27"/>
                  </a:cubicBezTo>
                  <a:cubicBezTo>
                    <a:pt x="548" y="8"/>
                    <a:pt x="504" y="0"/>
                    <a:pt x="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8279220" y="513133"/>
              <a:ext cx="53143" cy="38716"/>
            </a:xfrm>
            <a:custGeom>
              <a:rect b="b" l="l" r="r" t="t"/>
              <a:pathLst>
                <a:path extrusionOk="0" h="687" w="943">
                  <a:moveTo>
                    <a:pt x="463" y="0"/>
                  </a:moveTo>
                  <a:cubicBezTo>
                    <a:pt x="187" y="0"/>
                    <a:pt x="0" y="363"/>
                    <a:pt x="229" y="585"/>
                  </a:cubicBezTo>
                  <a:cubicBezTo>
                    <a:pt x="299" y="647"/>
                    <a:pt x="384" y="686"/>
                    <a:pt x="470" y="686"/>
                  </a:cubicBezTo>
                  <a:cubicBezTo>
                    <a:pt x="842" y="686"/>
                    <a:pt x="943" y="167"/>
                    <a:pt x="594" y="27"/>
                  </a:cubicBezTo>
                  <a:cubicBezTo>
                    <a:pt x="549" y="9"/>
                    <a:pt x="505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8090938" y="701470"/>
              <a:ext cx="53086" cy="38716"/>
            </a:xfrm>
            <a:custGeom>
              <a:rect b="b" l="l" r="r" t="t"/>
              <a:pathLst>
                <a:path extrusionOk="0" h="687" w="942">
                  <a:moveTo>
                    <a:pt x="465" y="0"/>
                  </a:moveTo>
                  <a:cubicBezTo>
                    <a:pt x="185" y="0"/>
                    <a:pt x="0" y="357"/>
                    <a:pt x="236" y="586"/>
                  </a:cubicBezTo>
                  <a:cubicBezTo>
                    <a:pt x="298" y="648"/>
                    <a:pt x="383" y="686"/>
                    <a:pt x="476" y="686"/>
                  </a:cubicBezTo>
                  <a:cubicBezTo>
                    <a:pt x="848" y="679"/>
                    <a:pt x="941" y="167"/>
                    <a:pt x="600" y="27"/>
                  </a:cubicBezTo>
                  <a:cubicBezTo>
                    <a:pt x="554" y="9"/>
                    <a:pt x="508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7909701" y="890146"/>
              <a:ext cx="38941" cy="38378"/>
            </a:xfrm>
            <a:custGeom>
              <a:rect b="b" l="l" r="r" t="t"/>
              <a:pathLst>
                <a:path extrusionOk="0" h="681" w="691">
                  <a:moveTo>
                    <a:pt x="346" y="0"/>
                  </a:moveTo>
                  <a:cubicBezTo>
                    <a:pt x="259" y="0"/>
                    <a:pt x="171" y="33"/>
                    <a:pt x="102" y="99"/>
                  </a:cubicBezTo>
                  <a:cubicBezTo>
                    <a:pt x="86" y="115"/>
                    <a:pt x="71" y="130"/>
                    <a:pt x="63" y="146"/>
                  </a:cubicBezTo>
                  <a:cubicBezTo>
                    <a:pt x="47" y="169"/>
                    <a:pt x="40" y="184"/>
                    <a:pt x="32" y="208"/>
                  </a:cubicBezTo>
                  <a:cubicBezTo>
                    <a:pt x="24" y="231"/>
                    <a:pt x="16" y="246"/>
                    <a:pt x="9" y="270"/>
                  </a:cubicBezTo>
                  <a:cubicBezTo>
                    <a:pt x="9" y="293"/>
                    <a:pt x="1" y="316"/>
                    <a:pt x="9" y="340"/>
                  </a:cubicBezTo>
                  <a:cubicBezTo>
                    <a:pt x="1" y="526"/>
                    <a:pt x="156" y="681"/>
                    <a:pt x="342" y="681"/>
                  </a:cubicBezTo>
                  <a:lnTo>
                    <a:pt x="350" y="681"/>
                  </a:lnTo>
                  <a:cubicBezTo>
                    <a:pt x="536" y="681"/>
                    <a:pt x="691" y="526"/>
                    <a:pt x="691" y="340"/>
                  </a:cubicBezTo>
                  <a:cubicBezTo>
                    <a:pt x="691" y="316"/>
                    <a:pt x="683" y="293"/>
                    <a:pt x="683" y="270"/>
                  </a:cubicBezTo>
                  <a:cubicBezTo>
                    <a:pt x="675" y="246"/>
                    <a:pt x="668" y="231"/>
                    <a:pt x="660" y="208"/>
                  </a:cubicBezTo>
                  <a:cubicBezTo>
                    <a:pt x="652" y="184"/>
                    <a:pt x="644" y="169"/>
                    <a:pt x="629" y="146"/>
                  </a:cubicBezTo>
                  <a:cubicBezTo>
                    <a:pt x="621" y="130"/>
                    <a:pt x="606" y="115"/>
                    <a:pt x="590" y="99"/>
                  </a:cubicBezTo>
                  <a:cubicBezTo>
                    <a:pt x="520" y="33"/>
                    <a:pt x="433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17"/>
          <p:cNvSpPr/>
          <p:nvPr/>
        </p:nvSpPr>
        <p:spPr>
          <a:xfrm>
            <a:off x="8736223" y="368282"/>
            <a:ext cx="584298" cy="582497"/>
          </a:xfrm>
          <a:custGeom>
            <a:rect b="b" l="l" r="r" t="t"/>
            <a:pathLst>
              <a:path extrusionOk="0" h="9701" w="9731">
                <a:moveTo>
                  <a:pt x="9645" y="0"/>
                </a:moveTo>
                <a:cubicBezTo>
                  <a:pt x="9633" y="0"/>
                  <a:pt x="9620" y="4"/>
                  <a:pt x="9609" y="14"/>
                </a:cubicBezTo>
                <a:lnTo>
                  <a:pt x="32" y="9592"/>
                </a:lnTo>
                <a:cubicBezTo>
                  <a:pt x="0" y="9615"/>
                  <a:pt x="0" y="9654"/>
                  <a:pt x="24" y="9685"/>
                </a:cubicBezTo>
                <a:cubicBezTo>
                  <a:pt x="39" y="9692"/>
                  <a:pt x="55" y="9700"/>
                  <a:pt x="70" y="9700"/>
                </a:cubicBezTo>
                <a:cubicBezTo>
                  <a:pt x="86" y="9700"/>
                  <a:pt x="101" y="9692"/>
                  <a:pt x="117" y="9685"/>
                </a:cubicBezTo>
                <a:lnTo>
                  <a:pt x="9694" y="100"/>
                </a:lnTo>
                <a:cubicBezTo>
                  <a:pt x="9730" y="57"/>
                  <a:pt x="9691" y="0"/>
                  <a:pt x="96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7"/>
          <p:cNvSpPr/>
          <p:nvPr/>
        </p:nvSpPr>
        <p:spPr>
          <a:xfrm>
            <a:off x="7190213" y="-3"/>
            <a:ext cx="583037" cy="582677"/>
          </a:xfrm>
          <a:custGeom>
            <a:rect b="b" l="l" r="r" t="t"/>
            <a:pathLst>
              <a:path extrusionOk="0" h="9704" w="9710">
                <a:moveTo>
                  <a:pt x="9644" y="0"/>
                </a:moveTo>
                <a:cubicBezTo>
                  <a:pt x="9628" y="0"/>
                  <a:pt x="9613" y="6"/>
                  <a:pt x="9601" y="18"/>
                </a:cubicBezTo>
                <a:lnTo>
                  <a:pt x="24" y="9602"/>
                </a:lnTo>
                <a:cubicBezTo>
                  <a:pt x="1" y="9626"/>
                  <a:pt x="1" y="9664"/>
                  <a:pt x="24" y="9688"/>
                </a:cubicBezTo>
                <a:cubicBezTo>
                  <a:pt x="32" y="9695"/>
                  <a:pt x="47" y="9703"/>
                  <a:pt x="63" y="9703"/>
                </a:cubicBezTo>
                <a:cubicBezTo>
                  <a:pt x="78" y="9695"/>
                  <a:pt x="94" y="9695"/>
                  <a:pt x="109" y="9680"/>
                </a:cubicBezTo>
                <a:lnTo>
                  <a:pt x="9686" y="103"/>
                </a:lnTo>
                <a:cubicBezTo>
                  <a:pt x="9710" y="80"/>
                  <a:pt x="9710" y="41"/>
                  <a:pt x="9686" y="18"/>
                </a:cubicBezTo>
                <a:cubicBezTo>
                  <a:pt x="9675" y="6"/>
                  <a:pt x="9659" y="0"/>
                  <a:pt x="9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7"/>
          <p:cNvSpPr/>
          <p:nvPr/>
        </p:nvSpPr>
        <p:spPr>
          <a:xfrm>
            <a:off x="4682670" y="4639203"/>
            <a:ext cx="723026" cy="722574"/>
          </a:xfrm>
          <a:custGeom>
            <a:rect b="b" l="l" r="r" t="t"/>
            <a:pathLst>
              <a:path extrusionOk="0" h="12781" w="12789">
                <a:moveTo>
                  <a:pt x="12696" y="1"/>
                </a:moveTo>
                <a:cubicBezTo>
                  <a:pt x="12676" y="1"/>
                  <a:pt x="12656" y="9"/>
                  <a:pt x="12641" y="24"/>
                </a:cubicBezTo>
                <a:lnTo>
                  <a:pt x="32" y="12641"/>
                </a:lnTo>
                <a:cubicBezTo>
                  <a:pt x="1" y="12672"/>
                  <a:pt x="1" y="12719"/>
                  <a:pt x="32" y="12758"/>
                </a:cubicBezTo>
                <a:cubicBezTo>
                  <a:pt x="47" y="12773"/>
                  <a:pt x="63" y="12781"/>
                  <a:pt x="86" y="12781"/>
                </a:cubicBezTo>
                <a:cubicBezTo>
                  <a:pt x="109" y="12781"/>
                  <a:pt x="132" y="12773"/>
                  <a:pt x="140" y="12758"/>
                </a:cubicBezTo>
                <a:lnTo>
                  <a:pt x="12757" y="141"/>
                </a:lnTo>
                <a:cubicBezTo>
                  <a:pt x="12788" y="110"/>
                  <a:pt x="12788" y="55"/>
                  <a:pt x="12757" y="24"/>
                </a:cubicBezTo>
                <a:cubicBezTo>
                  <a:pt x="12738" y="9"/>
                  <a:pt x="12717" y="1"/>
                  <a:pt x="12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8"/>
          <p:cNvSpPr/>
          <p:nvPr/>
        </p:nvSpPr>
        <p:spPr>
          <a:xfrm>
            <a:off x="5786575" y="0"/>
            <a:ext cx="3357600" cy="51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8"/>
          <p:cNvSpPr txBox="1"/>
          <p:nvPr>
            <p:ph hasCustomPrompt="1" type="title"/>
          </p:nvPr>
        </p:nvSpPr>
        <p:spPr>
          <a:xfrm>
            <a:off x="1264225" y="539500"/>
            <a:ext cx="3035100" cy="57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11" name="Google Shape;511;p18"/>
          <p:cNvSpPr txBox="1"/>
          <p:nvPr>
            <p:ph idx="1" type="subTitle"/>
          </p:nvPr>
        </p:nvSpPr>
        <p:spPr>
          <a:xfrm>
            <a:off x="1264230" y="1117288"/>
            <a:ext cx="3035100" cy="393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12" name="Google Shape;512;p18"/>
          <p:cNvSpPr txBox="1"/>
          <p:nvPr>
            <p:ph hasCustomPrompt="1" idx="2" type="title"/>
          </p:nvPr>
        </p:nvSpPr>
        <p:spPr>
          <a:xfrm>
            <a:off x="1264225" y="1920663"/>
            <a:ext cx="3035100" cy="57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13" name="Google Shape;513;p18"/>
          <p:cNvSpPr txBox="1"/>
          <p:nvPr>
            <p:ph idx="3" type="subTitle"/>
          </p:nvPr>
        </p:nvSpPr>
        <p:spPr>
          <a:xfrm>
            <a:off x="1264223" y="2498753"/>
            <a:ext cx="3035100" cy="393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14" name="Google Shape;514;p18"/>
          <p:cNvSpPr txBox="1"/>
          <p:nvPr>
            <p:ph hasCustomPrompt="1" idx="4" type="title"/>
          </p:nvPr>
        </p:nvSpPr>
        <p:spPr>
          <a:xfrm>
            <a:off x="1264225" y="3302150"/>
            <a:ext cx="3035100" cy="57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15" name="Google Shape;515;p18"/>
          <p:cNvSpPr txBox="1"/>
          <p:nvPr>
            <p:ph idx="5" type="subTitle"/>
          </p:nvPr>
        </p:nvSpPr>
        <p:spPr>
          <a:xfrm>
            <a:off x="1264230" y="3879940"/>
            <a:ext cx="3035100" cy="393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16" name="Google Shape;516;p18"/>
          <p:cNvSpPr txBox="1"/>
          <p:nvPr>
            <p:ph idx="6" type="subTitle"/>
          </p:nvPr>
        </p:nvSpPr>
        <p:spPr>
          <a:xfrm>
            <a:off x="1264225" y="1572200"/>
            <a:ext cx="30351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18"/>
          <p:cNvSpPr txBox="1"/>
          <p:nvPr>
            <p:ph idx="7" type="subTitle"/>
          </p:nvPr>
        </p:nvSpPr>
        <p:spPr>
          <a:xfrm>
            <a:off x="1264225" y="2953688"/>
            <a:ext cx="30351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8" name="Google Shape;518;p18"/>
          <p:cNvSpPr txBox="1"/>
          <p:nvPr>
            <p:ph idx="8" type="subTitle"/>
          </p:nvPr>
        </p:nvSpPr>
        <p:spPr>
          <a:xfrm>
            <a:off x="1264225" y="4334750"/>
            <a:ext cx="30351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18"/>
          <p:cNvSpPr/>
          <p:nvPr>
            <p:ph idx="9" type="pic"/>
          </p:nvPr>
        </p:nvSpPr>
        <p:spPr>
          <a:xfrm>
            <a:off x="5066750" y="938975"/>
            <a:ext cx="3265500" cy="32655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18"/>
          <p:cNvSpPr/>
          <p:nvPr/>
        </p:nvSpPr>
        <p:spPr>
          <a:xfrm>
            <a:off x="0" y="0"/>
            <a:ext cx="496800" cy="51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18"/>
          <p:cNvGrpSpPr/>
          <p:nvPr/>
        </p:nvGrpSpPr>
        <p:grpSpPr>
          <a:xfrm>
            <a:off x="5943327" y="3665228"/>
            <a:ext cx="3460854" cy="2514510"/>
            <a:chOff x="5943327" y="3665228"/>
            <a:chExt cx="3460854" cy="2514510"/>
          </a:xfrm>
        </p:grpSpPr>
        <p:sp>
          <p:nvSpPr>
            <p:cNvPr id="522" name="Google Shape;522;p18"/>
            <p:cNvSpPr/>
            <p:nvPr/>
          </p:nvSpPr>
          <p:spPr>
            <a:xfrm rot="10800000">
              <a:off x="5943327" y="4334759"/>
              <a:ext cx="1659839" cy="1844980"/>
            </a:xfrm>
            <a:custGeom>
              <a:rect b="b" l="l" r="r" t="t"/>
              <a:pathLst>
                <a:path extrusionOk="0" h="34141" w="30715">
                  <a:moveTo>
                    <a:pt x="30626" y="1"/>
                  </a:moveTo>
                  <a:cubicBezTo>
                    <a:pt x="30604" y="1"/>
                    <a:pt x="30583" y="8"/>
                    <a:pt x="30567" y="24"/>
                  </a:cubicBezTo>
                  <a:lnTo>
                    <a:pt x="4349" y="26243"/>
                  </a:lnTo>
                  <a:cubicBezTo>
                    <a:pt x="4333" y="26258"/>
                    <a:pt x="4325" y="26282"/>
                    <a:pt x="4325" y="26305"/>
                  </a:cubicBezTo>
                  <a:lnTo>
                    <a:pt x="4325" y="29965"/>
                  </a:lnTo>
                  <a:lnTo>
                    <a:pt x="1347" y="32943"/>
                  </a:lnTo>
                  <a:cubicBezTo>
                    <a:pt x="1213" y="32838"/>
                    <a:pt x="1072" y="32794"/>
                    <a:pt x="938" y="32794"/>
                  </a:cubicBezTo>
                  <a:cubicBezTo>
                    <a:pt x="417" y="32794"/>
                    <a:pt x="1" y="33473"/>
                    <a:pt x="463" y="33936"/>
                  </a:cubicBezTo>
                  <a:cubicBezTo>
                    <a:pt x="607" y="34079"/>
                    <a:pt x="771" y="34140"/>
                    <a:pt x="929" y="34140"/>
                  </a:cubicBezTo>
                  <a:cubicBezTo>
                    <a:pt x="1418" y="34140"/>
                    <a:pt x="1851" y="33558"/>
                    <a:pt x="1464" y="33059"/>
                  </a:cubicBezTo>
                  <a:lnTo>
                    <a:pt x="4465" y="30050"/>
                  </a:lnTo>
                  <a:cubicBezTo>
                    <a:pt x="4480" y="30035"/>
                    <a:pt x="4488" y="30019"/>
                    <a:pt x="4488" y="29996"/>
                  </a:cubicBezTo>
                  <a:lnTo>
                    <a:pt x="4488" y="26336"/>
                  </a:lnTo>
                  <a:lnTo>
                    <a:pt x="9436" y="21388"/>
                  </a:lnTo>
                  <a:lnTo>
                    <a:pt x="10180" y="21412"/>
                  </a:lnTo>
                  <a:lnTo>
                    <a:pt x="12995" y="18604"/>
                  </a:lnTo>
                  <a:lnTo>
                    <a:pt x="12972" y="17860"/>
                  </a:lnTo>
                  <a:lnTo>
                    <a:pt x="30684" y="140"/>
                  </a:lnTo>
                  <a:cubicBezTo>
                    <a:pt x="30715" y="109"/>
                    <a:pt x="30715" y="55"/>
                    <a:pt x="30684" y="24"/>
                  </a:cubicBezTo>
                  <a:cubicBezTo>
                    <a:pt x="30668" y="8"/>
                    <a:pt x="30647" y="1"/>
                    <a:pt x="30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" name="Google Shape;523;p18"/>
            <p:cNvGrpSpPr/>
            <p:nvPr/>
          </p:nvGrpSpPr>
          <p:grpSpPr>
            <a:xfrm>
              <a:off x="8004046" y="3861472"/>
              <a:ext cx="1400135" cy="1397586"/>
              <a:chOff x="1182471" y="-1089503"/>
              <a:chExt cx="1400135" cy="1397586"/>
            </a:xfrm>
          </p:grpSpPr>
          <p:sp>
            <p:nvSpPr>
              <p:cNvPr id="524" name="Google Shape;524;p18"/>
              <p:cNvSpPr/>
              <p:nvPr/>
            </p:nvSpPr>
            <p:spPr>
              <a:xfrm>
                <a:off x="2530619" y="-1089503"/>
                <a:ext cx="51986" cy="48582"/>
              </a:xfrm>
              <a:custGeom>
                <a:rect b="b" l="l" r="r" t="t"/>
                <a:pathLst>
                  <a:path extrusionOk="0" h="899" w="962">
                    <a:moveTo>
                      <a:pt x="469" y="1"/>
                    </a:moveTo>
                    <a:cubicBezTo>
                      <a:pt x="440" y="1"/>
                      <a:pt x="411" y="3"/>
                      <a:pt x="380" y="7"/>
                    </a:cubicBezTo>
                    <a:cubicBezTo>
                      <a:pt x="357" y="15"/>
                      <a:pt x="326" y="22"/>
                      <a:pt x="303" y="30"/>
                    </a:cubicBezTo>
                    <a:cubicBezTo>
                      <a:pt x="272" y="46"/>
                      <a:pt x="248" y="61"/>
                      <a:pt x="225" y="77"/>
                    </a:cubicBezTo>
                    <a:cubicBezTo>
                      <a:pt x="194" y="92"/>
                      <a:pt x="171" y="108"/>
                      <a:pt x="155" y="131"/>
                    </a:cubicBezTo>
                    <a:cubicBezTo>
                      <a:pt x="132" y="154"/>
                      <a:pt x="117" y="170"/>
                      <a:pt x="101" y="201"/>
                    </a:cubicBezTo>
                    <a:cubicBezTo>
                      <a:pt x="86" y="224"/>
                      <a:pt x="70" y="247"/>
                      <a:pt x="54" y="278"/>
                    </a:cubicBezTo>
                    <a:cubicBezTo>
                      <a:pt x="47" y="301"/>
                      <a:pt x="39" y="332"/>
                      <a:pt x="31" y="356"/>
                    </a:cubicBezTo>
                    <a:cubicBezTo>
                      <a:pt x="0" y="503"/>
                      <a:pt x="47" y="658"/>
                      <a:pt x="155" y="767"/>
                    </a:cubicBezTo>
                    <a:cubicBezTo>
                      <a:pt x="171" y="782"/>
                      <a:pt x="194" y="805"/>
                      <a:pt x="225" y="821"/>
                    </a:cubicBezTo>
                    <a:cubicBezTo>
                      <a:pt x="248" y="837"/>
                      <a:pt x="272" y="852"/>
                      <a:pt x="303" y="860"/>
                    </a:cubicBezTo>
                    <a:cubicBezTo>
                      <a:pt x="326" y="868"/>
                      <a:pt x="357" y="883"/>
                      <a:pt x="380" y="883"/>
                    </a:cubicBezTo>
                    <a:cubicBezTo>
                      <a:pt x="411" y="891"/>
                      <a:pt x="442" y="899"/>
                      <a:pt x="473" y="899"/>
                    </a:cubicBezTo>
                    <a:cubicBezTo>
                      <a:pt x="752" y="899"/>
                      <a:pt x="962" y="635"/>
                      <a:pt x="908" y="356"/>
                    </a:cubicBezTo>
                    <a:cubicBezTo>
                      <a:pt x="900" y="332"/>
                      <a:pt x="892" y="301"/>
                      <a:pt x="884" y="278"/>
                    </a:cubicBezTo>
                    <a:cubicBezTo>
                      <a:pt x="877" y="247"/>
                      <a:pt x="861" y="224"/>
                      <a:pt x="845" y="201"/>
                    </a:cubicBezTo>
                    <a:cubicBezTo>
                      <a:pt x="830" y="170"/>
                      <a:pt x="807" y="154"/>
                      <a:pt x="783" y="131"/>
                    </a:cubicBezTo>
                    <a:cubicBezTo>
                      <a:pt x="768" y="108"/>
                      <a:pt x="745" y="92"/>
                      <a:pt x="721" y="77"/>
                    </a:cubicBezTo>
                    <a:cubicBezTo>
                      <a:pt x="690" y="61"/>
                      <a:pt x="667" y="46"/>
                      <a:pt x="644" y="30"/>
                    </a:cubicBezTo>
                    <a:cubicBezTo>
                      <a:pt x="613" y="22"/>
                      <a:pt x="590" y="15"/>
                      <a:pt x="559" y="7"/>
                    </a:cubicBezTo>
                    <a:cubicBezTo>
                      <a:pt x="528" y="3"/>
                      <a:pt x="498" y="1"/>
                      <a:pt x="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2399895" y="-967102"/>
                <a:ext cx="67064" cy="48528"/>
              </a:xfrm>
              <a:custGeom>
                <a:rect b="b" l="l" r="r" t="t"/>
                <a:pathLst>
                  <a:path extrusionOk="0" h="898" w="1241">
                    <a:moveTo>
                      <a:pt x="615" y="1"/>
                    </a:moveTo>
                    <a:cubicBezTo>
                      <a:pt x="250" y="1"/>
                      <a:pt x="0" y="471"/>
                      <a:pt x="302" y="766"/>
                    </a:cubicBezTo>
                    <a:cubicBezTo>
                      <a:pt x="387" y="851"/>
                      <a:pt x="504" y="898"/>
                      <a:pt x="620" y="898"/>
                    </a:cubicBezTo>
                    <a:cubicBezTo>
                      <a:pt x="1109" y="898"/>
                      <a:pt x="1240" y="223"/>
                      <a:pt x="791" y="37"/>
                    </a:cubicBezTo>
                    <a:cubicBezTo>
                      <a:pt x="730" y="12"/>
                      <a:pt x="671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1418844" y="14375"/>
                <a:ext cx="67064" cy="48528"/>
              </a:xfrm>
              <a:custGeom>
                <a:rect b="b" l="l" r="r" t="t"/>
                <a:pathLst>
                  <a:path extrusionOk="0" h="898" w="1241">
                    <a:moveTo>
                      <a:pt x="611" y="0"/>
                    </a:moveTo>
                    <a:cubicBezTo>
                      <a:pt x="244" y="0"/>
                      <a:pt x="1" y="464"/>
                      <a:pt x="302" y="766"/>
                    </a:cubicBezTo>
                    <a:cubicBezTo>
                      <a:pt x="388" y="851"/>
                      <a:pt x="496" y="898"/>
                      <a:pt x="620" y="898"/>
                    </a:cubicBezTo>
                    <a:cubicBezTo>
                      <a:pt x="1109" y="898"/>
                      <a:pt x="1241" y="223"/>
                      <a:pt x="791" y="37"/>
                    </a:cubicBezTo>
                    <a:cubicBezTo>
                      <a:pt x="729" y="12"/>
                      <a:pt x="668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2277494" y="-844323"/>
                <a:ext cx="67118" cy="48582"/>
              </a:xfrm>
              <a:custGeom>
                <a:rect b="b" l="l" r="r" t="t"/>
                <a:pathLst>
                  <a:path extrusionOk="0" h="899" w="1242">
                    <a:moveTo>
                      <a:pt x="606" y="1"/>
                    </a:moveTo>
                    <a:cubicBezTo>
                      <a:pt x="244" y="1"/>
                      <a:pt x="0" y="465"/>
                      <a:pt x="295" y="766"/>
                    </a:cubicBezTo>
                    <a:cubicBezTo>
                      <a:pt x="380" y="852"/>
                      <a:pt x="497" y="898"/>
                      <a:pt x="613" y="898"/>
                    </a:cubicBezTo>
                    <a:cubicBezTo>
                      <a:pt x="1102" y="898"/>
                      <a:pt x="1241" y="223"/>
                      <a:pt x="784" y="37"/>
                    </a:cubicBezTo>
                    <a:cubicBezTo>
                      <a:pt x="723" y="12"/>
                      <a:pt x="663" y="1"/>
                      <a:pt x="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1296064" y="136722"/>
                <a:ext cx="67064" cy="48582"/>
              </a:xfrm>
              <a:custGeom>
                <a:rect b="b" l="l" r="r" t="t"/>
                <a:pathLst>
                  <a:path extrusionOk="0" h="899" w="1241">
                    <a:moveTo>
                      <a:pt x="605" y="1"/>
                    </a:moveTo>
                    <a:cubicBezTo>
                      <a:pt x="243" y="1"/>
                      <a:pt x="0" y="465"/>
                      <a:pt x="302" y="766"/>
                    </a:cubicBezTo>
                    <a:cubicBezTo>
                      <a:pt x="380" y="852"/>
                      <a:pt x="496" y="898"/>
                      <a:pt x="620" y="898"/>
                    </a:cubicBezTo>
                    <a:cubicBezTo>
                      <a:pt x="1109" y="898"/>
                      <a:pt x="1240" y="223"/>
                      <a:pt x="783" y="37"/>
                    </a:cubicBezTo>
                    <a:cubicBezTo>
                      <a:pt x="722" y="12"/>
                      <a:pt x="662" y="1"/>
                      <a:pt x="6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1909532" y="-476363"/>
                <a:ext cx="67118" cy="48528"/>
              </a:xfrm>
              <a:custGeom>
                <a:rect b="b" l="l" r="r" t="t"/>
                <a:pathLst>
                  <a:path extrusionOk="0" h="898" w="1242">
                    <a:moveTo>
                      <a:pt x="606" y="0"/>
                    </a:moveTo>
                    <a:cubicBezTo>
                      <a:pt x="244" y="0"/>
                      <a:pt x="0" y="464"/>
                      <a:pt x="295" y="766"/>
                    </a:cubicBezTo>
                    <a:cubicBezTo>
                      <a:pt x="381" y="851"/>
                      <a:pt x="497" y="898"/>
                      <a:pt x="613" y="898"/>
                    </a:cubicBezTo>
                    <a:cubicBezTo>
                      <a:pt x="1102" y="898"/>
                      <a:pt x="1241" y="223"/>
                      <a:pt x="784" y="37"/>
                    </a:cubicBezTo>
                    <a:cubicBezTo>
                      <a:pt x="723" y="12"/>
                      <a:pt x="663" y="0"/>
                      <a:pt x="6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2154714" y="-721922"/>
                <a:ext cx="67064" cy="48528"/>
              </a:xfrm>
              <a:custGeom>
                <a:rect b="b" l="l" r="r" t="t"/>
                <a:pathLst>
                  <a:path extrusionOk="0" h="898" w="1241">
                    <a:moveTo>
                      <a:pt x="613" y="0"/>
                    </a:moveTo>
                    <a:cubicBezTo>
                      <a:pt x="245" y="0"/>
                      <a:pt x="0" y="471"/>
                      <a:pt x="303" y="773"/>
                    </a:cubicBezTo>
                    <a:cubicBezTo>
                      <a:pt x="388" y="851"/>
                      <a:pt x="496" y="898"/>
                      <a:pt x="621" y="898"/>
                    </a:cubicBezTo>
                    <a:cubicBezTo>
                      <a:pt x="1109" y="898"/>
                      <a:pt x="1241" y="223"/>
                      <a:pt x="791" y="37"/>
                    </a:cubicBezTo>
                    <a:cubicBezTo>
                      <a:pt x="730" y="12"/>
                      <a:pt x="670" y="0"/>
                      <a:pt x="6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2031934" y="-599143"/>
                <a:ext cx="67496" cy="48528"/>
              </a:xfrm>
              <a:custGeom>
                <a:rect b="b" l="l" r="r" t="t"/>
                <a:pathLst>
                  <a:path extrusionOk="0" h="898" w="1249">
                    <a:moveTo>
                      <a:pt x="613" y="0"/>
                    </a:moveTo>
                    <a:cubicBezTo>
                      <a:pt x="250" y="0"/>
                      <a:pt x="1" y="464"/>
                      <a:pt x="302" y="766"/>
                    </a:cubicBezTo>
                    <a:cubicBezTo>
                      <a:pt x="388" y="851"/>
                      <a:pt x="504" y="898"/>
                      <a:pt x="620" y="898"/>
                    </a:cubicBezTo>
                    <a:cubicBezTo>
                      <a:pt x="1109" y="898"/>
                      <a:pt x="1249" y="223"/>
                      <a:pt x="791" y="37"/>
                    </a:cubicBezTo>
                    <a:cubicBezTo>
                      <a:pt x="730" y="12"/>
                      <a:pt x="670" y="0"/>
                      <a:pt x="6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1786752" y="-353962"/>
                <a:ext cx="67118" cy="48528"/>
              </a:xfrm>
              <a:custGeom>
                <a:rect b="b" l="l" r="r" t="t"/>
                <a:pathLst>
                  <a:path extrusionOk="0" h="898" w="1242">
                    <a:moveTo>
                      <a:pt x="613" y="0"/>
                    </a:moveTo>
                    <a:cubicBezTo>
                      <a:pt x="245" y="0"/>
                      <a:pt x="1" y="471"/>
                      <a:pt x="303" y="773"/>
                    </a:cubicBezTo>
                    <a:cubicBezTo>
                      <a:pt x="388" y="851"/>
                      <a:pt x="497" y="897"/>
                      <a:pt x="621" y="897"/>
                    </a:cubicBezTo>
                    <a:cubicBezTo>
                      <a:pt x="1109" y="897"/>
                      <a:pt x="1241" y="223"/>
                      <a:pt x="791" y="36"/>
                    </a:cubicBezTo>
                    <a:cubicBezTo>
                      <a:pt x="730" y="11"/>
                      <a:pt x="670" y="0"/>
                      <a:pt x="6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1664026" y="-231237"/>
                <a:ext cx="67442" cy="48582"/>
              </a:xfrm>
              <a:custGeom>
                <a:rect b="b" l="l" r="r" t="t"/>
                <a:pathLst>
                  <a:path extrusionOk="0" h="899" w="1248">
                    <a:moveTo>
                      <a:pt x="613" y="1"/>
                    </a:moveTo>
                    <a:cubicBezTo>
                      <a:pt x="249" y="1"/>
                      <a:pt x="0" y="465"/>
                      <a:pt x="302" y="767"/>
                    </a:cubicBezTo>
                    <a:cubicBezTo>
                      <a:pt x="387" y="852"/>
                      <a:pt x="503" y="898"/>
                      <a:pt x="620" y="898"/>
                    </a:cubicBezTo>
                    <a:cubicBezTo>
                      <a:pt x="1108" y="898"/>
                      <a:pt x="1248" y="224"/>
                      <a:pt x="790" y="38"/>
                    </a:cubicBezTo>
                    <a:cubicBezTo>
                      <a:pt x="729" y="12"/>
                      <a:pt x="670" y="1"/>
                      <a:pt x="6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1541624" y="-108836"/>
                <a:ext cx="67064" cy="48960"/>
              </a:xfrm>
              <a:custGeom>
                <a:rect b="b" l="l" r="r" t="t"/>
                <a:pathLst>
                  <a:path extrusionOk="0" h="906" w="1241">
                    <a:moveTo>
                      <a:pt x="613" y="1"/>
                    </a:moveTo>
                    <a:cubicBezTo>
                      <a:pt x="245" y="1"/>
                      <a:pt x="0" y="472"/>
                      <a:pt x="302" y="774"/>
                    </a:cubicBezTo>
                    <a:cubicBezTo>
                      <a:pt x="380" y="859"/>
                      <a:pt x="496" y="906"/>
                      <a:pt x="613" y="906"/>
                    </a:cubicBezTo>
                    <a:cubicBezTo>
                      <a:pt x="1109" y="906"/>
                      <a:pt x="1241" y="231"/>
                      <a:pt x="791" y="37"/>
                    </a:cubicBezTo>
                    <a:cubicBezTo>
                      <a:pt x="730" y="12"/>
                      <a:pt x="670" y="1"/>
                      <a:pt x="6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1182471" y="259501"/>
                <a:ext cx="48636" cy="48582"/>
              </a:xfrm>
              <a:custGeom>
                <a:rect b="b" l="l" r="r" t="t"/>
                <a:pathLst>
                  <a:path extrusionOk="0" h="899" w="900">
                    <a:moveTo>
                      <a:pt x="454" y="1"/>
                    </a:moveTo>
                    <a:cubicBezTo>
                      <a:pt x="425" y="1"/>
                      <a:pt x="396" y="3"/>
                      <a:pt x="365" y="6"/>
                    </a:cubicBezTo>
                    <a:cubicBezTo>
                      <a:pt x="334" y="14"/>
                      <a:pt x="310" y="22"/>
                      <a:pt x="279" y="37"/>
                    </a:cubicBezTo>
                    <a:cubicBezTo>
                      <a:pt x="256" y="45"/>
                      <a:pt x="225" y="61"/>
                      <a:pt x="202" y="76"/>
                    </a:cubicBezTo>
                    <a:cubicBezTo>
                      <a:pt x="178" y="92"/>
                      <a:pt x="155" y="107"/>
                      <a:pt x="140" y="131"/>
                    </a:cubicBezTo>
                    <a:cubicBezTo>
                      <a:pt x="116" y="154"/>
                      <a:pt x="93" y="177"/>
                      <a:pt x="78" y="200"/>
                    </a:cubicBezTo>
                    <a:cubicBezTo>
                      <a:pt x="62" y="224"/>
                      <a:pt x="47" y="247"/>
                      <a:pt x="39" y="278"/>
                    </a:cubicBezTo>
                    <a:cubicBezTo>
                      <a:pt x="31" y="301"/>
                      <a:pt x="23" y="332"/>
                      <a:pt x="16" y="363"/>
                    </a:cubicBezTo>
                    <a:cubicBezTo>
                      <a:pt x="0" y="417"/>
                      <a:pt x="0" y="479"/>
                      <a:pt x="16" y="534"/>
                    </a:cubicBezTo>
                    <a:cubicBezTo>
                      <a:pt x="23" y="565"/>
                      <a:pt x="31" y="596"/>
                      <a:pt x="39" y="619"/>
                    </a:cubicBezTo>
                    <a:cubicBezTo>
                      <a:pt x="47" y="642"/>
                      <a:pt x="62" y="673"/>
                      <a:pt x="78" y="697"/>
                    </a:cubicBezTo>
                    <a:cubicBezTo>
                      <a:pt x="93" y="720"/>
                      <a:pt x="116" y="743"/>
                      <a:pt x="140" y="766"/>
                    </a:cubicBezTo>
                    <a:cubicBezTo>
                      <a:pt x="217" y="852"/>
                      <a:pt x="334" y="898"/>
                      <a:pt x="450" y="898"/>
                    </a:cubicBezTo>
                    <a:cubicBezTo>
                      <a:pt x="481" y="898"/>
                      <a:pt x="512" y="890"/>
                      <a:pt x="543" y="890"/>
                    </a:cubicBezTo>
                    <a:cubicBezTo>
                      <a:pt x="566" y="883"/>
                      <a:pt x="597" y="875"/>
                      <a:pt x="628" y="859"/>
                    </a:cubicBezTo>
                    <a:cubicBezTo>
                      <a:pt x="652" y="852"/>
                      <a:pt x="675" y="836"/>
                      <a:pt x="706" y="821"/>
                    </a:cubicBezTo>
                    <a:cubicBezTo>
                      <a:pt x="729" y="805"/>
                      <a:pt x="752" y="782"/>
                      <a:pt x="768" y="766"/>
                    </a:cubicBezTo>
                    <a:cubicBezTo>
                      <a:pt x="791" y="743"/>
                      <a:pt x="807" y="720"/>
                      <a:pt x="822" y="697"/>
                    </a:cubicBezTo>
                    <a:cubicBezTo>
                      <a:pt x="838" y="673"/>
                      <a:pt x="853" y="642"/>
                      <a:pt x="869" y="619"/>
                    </a:cubicBezTo>
                    <a:cubicBezTo>
                      <a:pt x="876" y="596"/>
                      <a:pt x="884" y="565"/>
                      <a:pt x="892" y="534"/>
                    </a:cubicBezTo>
                    <a:cubicBezTo>
                      <a:pt x="900" y="479"/>
                      <a:pt x="900" y="417"/>
                      <a:pt x="892" y="363"/>
                    </a:cubicBezTo>
                    <a:cubicBezTo>
                      <a:pt x="884" y="332"/>
                      <a:pt x="876" y="301"/>
                      <a:pt x="869" y="278"/>
                    </a:cubicBezTo>
                    <a:cubicBezTo>
                      <a:pt x="853" y="247"/>
                      <a:pt x="838" y="224"/>
                      <a:pt x="822" y="200"/>
                    </a:cubicBezTo>
                    <a:cubicBezTo>
                      <a:pt x="807" y="177"/>
                      <a:pt x="791" y="154"/>
                      <a:pt x="768" y="131"/>
                    </a:cubicBezTo>
                    <a:cubicBezTo>
                      <a:pt x="752" y="107"/>
                      <a:pt x="729" y="92"/>
                      <a:pt x="706" y="76"/>
                    </a:cubicBezTo>
                    <a:cubicBezTo>
                      <a:pt x="675" y="61"/>
                      <a:pt x="652" y="45"/>
                      <a:pt x="628" y="37"/>
                    </a:cubicBezTo>
                    <a:cubicBezTo>
                      <a:pt x="597" y="22"/>
                      <a:pt x="566" y="14"/>
                      <a:pt x="543" y="6"/>
                    </a:cubicBezTo>
                    <a:cubicBezTo>
                      <a:pt x="512" y="3"/>
                      <a:pt x="483" y="1"/>
                      <a:pt x="4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6" name="Google Shape;536;p18"/>
            <p:cNvSpPr/>
            <p:nvPr/>
          </p:nvSpPr>
          <p:spPr>
            <a:xfrm>
              <a:off x="6891287" y="4086025"/>
              <a:ext cx="1727427" cy="1929540"/>
            </a:xfrm>
            <a:custGeom>
              <a:rect b="b" l="l" r="r" t="t"/>
              <a:pathLst>
                <a:path extrusionOk="0" h="34130" w="30555">
                  <a:moveTo>
                    <a:pt x="29779" y="0"/>
                  </a:moveTo>
                  <a:cubicBezTo>
                    <a:pt x="29221" y="0"/>
                    <a:pt x="28911" y="636"/>
                    <a:pt x="29252" y="1071"/>
                  </a:cubicBezTo>
                  <a:lnTo>
                    <a:pt x="26251" y="4080"/>
                  </a:lnTo>
                  <a:cubicBezTo>
                    <a:pt x="26235" y="4095"/>
                    <a:pt x="26227" y="4118"/>
                    <a:pt x="26227" y="4134"/>
                  </a:cubicBezTo>
                  <a:lnTo>
                    <a:pt x="26227" y="7794"/>
                  </a:lnTo>
                  <a:lnTo>
                    <a:pt x="21272" y="12742"/>
                  </a:lnTo>
                  <a:lnTo>
                    <a:pt x="20528" y="12718"/>
                  </a:lnTo>
                  <a:lnTo>
                    <a:pt x="17720" y="15526"/>
                  </a:lnTo>
                  <a:lnTo>
                    <a:pt x="17744" y="16270"/>
                  </a:lnTo>
                  <a:lnTo>
                    <a:pt x="32" y="33990"/>
                  </a:lnTo>
                  <a:cubicBezTo>
                    <a:pt x="1" y="34021"/>
                    <a:pt x="1" y="34075"/>
                    <a:pt x="32" y="34106"/>
                  </a:cubicBezTo>
                  <a:cubicBezTo>
                    <a:pt x="47" y="34122"/>
                    <a:pt x="70" y="34129"/>
                    <a:pt x="86" y="34129"/>
                  </a:cubicBezTo>
                  <a:cubicBezTo>
                    <a:pt x="109" y="34129"/>
                    <a:pt x="133" y="34122"/>
                    <a:pt x="148" y="34106"/>
                  </a:cubicBezTo>
                  <a:lnTo>
                    <a:pt x="26367" y="7887"/>
                  </a:lnTo>
                  <a:cubicBezTo>
                    <a:pt x="26382" y="7872"/>
                    <a:pt x="26390" y="7848"/>
                    <a:pt x="26390" y="7825"/>
                  </a:cubicBezTo>
                  <a:lnTo>
                    <a:pt x="26390" y="4165"/>
                  </a:lnTo>
                  <a:lnTo>
                    <a:pt x="29368" y="1187"/>
                  </a:lnTo>
                  <a:cubicBezTo>
                    <a:pt x="29490" y="1283"/>
                    <a:pt x="29633" y="1327"/>
                    <a:pt x="29774" y="1327"/>
                  </a:cubicBezTo>
                  <a:cubicBezTo>
                    <a:pt x="30046" y="1327"/>
                    <a:pt x="30310" y="1162"/>
                    <a:pt x="30407" y="877"/>
                  </a:cubicBezTo>
                  <a:cubicBezTo>
                    <a:pt x="30555" y="450"/>
                    <a:pt x="30229" y="0"/>
                    <a:pt x="29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7798045" y="3665228"/>
              <a:ext cx="723026" cy="722574"/>
            </a:xfrm>
            <a:custGeom>
              <a:rect b="b" l="l" r="r" t="t"/>
              <a:pathLst>
                <a:path extrusionOk="0" h="12781" w="12789">
                  <a:moveTo>
                    <a:pt x="12696" y="1"/>
                  </a:moveTo>
                  <a:cubicBezTo>
                    <a:pt x="12676" y="1"/>
                    <a:pt x="12656" y="9"/>
                    <a:pt x="12641" y="24"/>
                  </a:cubicBezTo>
                  <a:lnTo>
                    <a:pt x="32" y="12641"/>
                  </a:lnTo>
                  <a:cubicBezTo>
                    <a:pt x="1" y="12672"/>
                    <a:pt x="1" y="12719"/>
                    <a:pt x="32" y="12758"/>
                  </a:cubicBezTo>
                  <a:cubicBezTo>
                    <a:pt x="47" y="12773"/>
                    <a:pt x="63" y="12781"/>
                    <a:pt x="86" y="12781"/>
                  </a:cubicBezTo>
                  <a:cubicBezTo>
                    <a:pt x="109" y="12781"/>
                    <a:pt x="132" y="12773"/>
                    <a:pt x="140" y="12758"/>
                  </a:cubicBezTo>
                  <a:lnTo>
                    <a:pt x="12757" y="141"/>
                  </a:lnTo>
                  <a:cubicBezTo>
                    <a:pt x="12788" y="110"/>
                    <a:pt x="12788" y="55"/>
                    <a:pt x="12757" y="24"/>
                  </a:cubicBezTo>
                  <a:cubicBezTo>
                    <a:pt x="12738" y="9"/>
                    <a:pt x="12717" y="1"/>
                    <a:pt x="12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" name="Google Shape;538;p18"/>
            <p:cNvGrpSpPr/>
            <p:nvPr/>
          </p:nvGrpSpPr>
          <p:grpSpPr>
            <a:xfrm>
              <a:off x="7294400" y="4387806"/>
              <a:ext cx="921187" cy="920619"/>
              <a:chOff x="3429875" y="1645831"/>
              <a:chExt cx="921187" cy="920619"/>
            </a:xfrm>
          </p:grpSpPr>
          <p:sp>
            <p:nvSpPr>
              <p:cNvPr id="539" name="Google Shape;539;p18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7" name="Google Shape;547;p18"/>
          <p:cNvGrpSpPr/>
          <p:nvPr/>
        </p:nvGrpSpPr>
        <p:grpSpPr>
          <a:xfrm>
            <a:off x="7143400" y="-331928"/>
            <a:ext cx="2292338" cy="3506281"/>
            <a:chOff x="7143400" y="-331928"/>
            <a:chExt cx="2292338" cy="3506281"/>
          </a:xfrm>
        </p:grpSpPr>
        <p:grpSp>
          <p:nvGrpSpPr>
            <p:cNvPr id="548" name="Google Shape;548;p18"/>
            <p:cNvGrpSpPr/>
            <p:nvPr/>
          </p:nvGrpSpPr>
          <p:grpSpPr>
            <a:xfrm>
              <a:off x="8247387" y="-184785"/>
              <a:ext cx="743488" cy="602656"/>
              <a:chOff x="1005462" y="33090"/>
              <a:chExt cx="743488" cy="602656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1005462" y="603862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1100573" y="508697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1195739" y="41358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1290850" y="31847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1385961" y="223311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1481126" y="12820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1576238" y="3309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6" name="Google Shape;556;p18"/>
            <p:cNvSpPr/>
            <p:nvPr/>
          </p:nvSpPr>
          <p:spPr>
            <a:xfrm>
              <a:off x="8172445" y="-331928"/>
              <a:ext cx="1263293" cy="1576725"/>
            </a:xfrm>
            <a:custGeom>
              <a:rect b="b" l="l" r="r" t="t"/>
              <a:pathLst>
                <a:path extrusionOk="0" h="29177" w="23377">
                  <a:moveTo>
                    <a:pt x="23291" y="1"/>
                  </a:moveTo>
                  <a:cubicBezTo>
                    <a:pt x="23271" y="1"/>
                    <a:pt x="23252" y="7"/>
                    <a:pt x="23237" y="18"/>
                  </a:cubicBezTo>
                  <a:lnTo>
                    <a:pt x="11372" y="11883"/>
                  </a:lnTo>
                  <a:lnTo>
                    <a:pt x="10635" y="11852"/>
                  </a:lnTo>
                  <a:lnTo>
                    <a:pt x="7828" y="14667"/>
                  </a:lnTo>
                  <a:lnTo>
                    <a:pt x="7851" y="15404"/>
                  </a:lnTo>
                  <a:lnTo>
                    <a:pt x="7114" y="16141"/>
                  </a:lnTo>
                  <a:cubicBezTo>
                    <a:pt x="7099" y="16156"/>
                    <a:pt x="7091" y="16179"/>
                    <a:pt x="7091" y="16203"/>
                  </a:cubicBezTo>
                  <a:lnTo>
                    <a:pt x="7091" y="22236"/>
                  </a:lnTo>
                  <a:lnTo>
                    <a:pt x="1345" y="27982"/>
                  </a:lnTo>
                  <a:cubicBezTo>
                    <a:pt x="1209" y="27875"/>
                    <a:pt x="1067" y="27829"/>
                    <a:pt x="932" y="27829"/>
                  </a:cubicBezTo>
                  <a:cubicBezTo>
                    <a:pt x="412" y="27829"/>
                    <a:pt x="1" y="28507"/>
                    <a:pt x="469" y="28975"/>
                  </a:cubicBezTo>
                  <a:cubicBezTo>
                    <a:pt x="610" y="29116"/>
                    <a:pt x="772" y="29176"/>
                    <a:pt x="928" y="29176"/>
                  </a:cubicBezTo>
                  <a:cubicBezTo>
                    <a:pt x="1414" y="29176"/>
                    <a:pt x="1848" y="28597"/>
                    <a:pt x="1461" y="28099"/>
                  </a:cubicBezTo>
                  <a:lnTo>
                    <a:pt x="7231" y="22329"/>
                  </a:lnTo>
                  <a:cubicBezTo>
                    <a:pt x="7246" y="22313"/>
                    <a:pt x="7254" y="22290"/>
                    <a:pt x="7254" y="22267"/>
                  </a:cubicBezTo>
                  <a:lnTo>
                    <a:pt x="7254" y="16226"/>
                  </a:lnTo>
                  <a:lnTo>
                    <a:pt x="23345" y="135"/>
                  </a:lnTo>
                  <a:cubicBezTo>
                    <a:pt x="23376" y="104"/>
                    <a:pt x="23376" y="49"/>
                    <a:pt x="23345" y="18"/>
                  </a:cubicBezTo>
                  <a:cubicBezTo>
                    <a:pt x="23330" y="7"/>
                    <a:pt x="23310" y="1"/>
                    <a:pt x="2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7624990" y="539512"/>
              <a:ext cx="595683" cy="833729"/>
            </a:xfrm>
            <a:custGeom>
              <a:rect b="b" l="l" r="r" t="t"/>
              <a:pathLst>
                <a:path extrusionOk="0" h="15428" w="11023">
                  <a:moveTo>
                    <a:pt x="10442" y="1"/>
                  </a:moveTo>
                  <a:cubicBezTo>
                    <a:pt x="10443" y="1"/>
                    <a:pt x="10444" y="1"/>
                    <a:pt x="10446" y="1"/>
                  </a:cubicBezTo>
                  <a:lnTo>
                    <a:pt x="10446" y="1"/>
                  </a:lnTo>
                  <a:cubicBezTo>
                    <a:pt x="10447" y="1"/>
                    <a:pt x="10448" y="1"/>
                    <a:pt x="10449" y="1"/>
                  </a:cubicBezTo>
                  <a:close/>
                  <a:moveTo>
                    <a:pt x="10446" y="1"/>
                  </a:moveTo>
                  <a:lnTo>
                    <a:pt x="10446" y="1"/>
                  </a:lnTo>
                  <a:cubicBezTo>
                    <a:pt x="10037" y="4"/>
                    <a:pt x="9807" y="475"/>
                    <a:pt x="10062" y="792"/>
                  </a:cubicBezTo>
                  <a:lnTo>
                    <a:pt x="5773" y="5080"/>
                  </a:lnTo>
                  <a:cubicBezTo>
                    <a:pt x="5766" y="5096"/>
                    <a:pt x="5758" y="5111"/>
                    <a:pt x="5758" y="5127"/>
                  </a:cubicBezTo>
                  <a:lnTo>
                    <a:pt x="5758" y="9617"/>
                  </a:lnTo>
                  <a:lnTo>
                    <a:pt x="43" y="15324"/>
                  </a:lnTo>
                  <a:cubicBezTo>
                    <a:pt x="1" y="15366"/>
                    <a:pt x="42" y="15427"/>
                    <a:pt x="88" y="15427"/>
                  </a:cubicBezTo>
                  <a:cubicBezTo>
                    <a:pt x="102" y="15427"/>
                    <a:pt x="116" y="15422"/>
                    <a:pt x="128" y="15410"/>
                  </a:cubicBezTo>
                  <a:lnTo>
                    <a:pt x="5859" y="9679"/>
                  </a:lnTo>
                  <a:cubicBezTo>
                    <a:pt x="5874" y="9671"/>
                    <a:pt x="5874" y="9656"/>
                    <a:pt x="5874" y="9640"/>
                  </a:cubicBezTo>
                  <a:lnTo>
                    <a:pt x="5874" y="5150"/>
                  </a:lnTo>
                  <a:lnTo>
                    <a:pt x="10139" y="885"/>
                  </a:lnTo>
                  <a:cubicBezTo>
                    <a:pt x="10231" y="953"/>
                    <a:pt x="10336" y="985"/>
                    <a:pt x="10439" y="985"/>
                  </a:cubicBezTo>
                  <a:cubicBezTo>
                    <a:pt x="10641" y="985"/>
                    <a:pt x="10835" y="863"/>
                    <a:pt x="10907" y="652"/>
                  </a:cubicBezTo>
                  <a:cubicBezTo>
                    <a:pt x="11023" y="336"/>
                    <a:pt x="10785" y="3"/>
                    <a:pt x="10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8739169" y="76480"/>
              <a:ext cx="692631" cy="690469"/>
            </a:xfrm>
            <a:custGeom>
              <a:rect b="b" l="l" r="r" t="t"/>
              <a:pathLst>
                <a:path extrusionOk="0" h="12777" w="12817">
                  <a:moveTo>
                    <a:pt x="12701" y="1"/>
                  </a:moveTo>
                  <a:cubicBezTo>
                    <a:pt x="12681" y="1"/>
                    <a:pt x="12660" y="9"/>
                    <a:pt x="12641" y="27"/>
                  </a:cubicBezTo>
                  <a:lnTo>
                    <a:pt x="32" y="12637"/>
                  </a:lnTo>
                  <a:cubicBezTo>
                    <a:pt x="1" y="12668"/>
                    <a:pt x="1" y="12722"/>
                    <a:pt x="32" y="12753"/>
                  </a:cubicBezTo>
                  <a:cubicBezTo>
                    <a:pt x="47" y="12769"/>
                    <a:pt x="63" y="12776"/>
                    <a:pt x="86" y="12776"/>
                  </a:cubicBezTo>
                  <a:cubicBezTo>
                    <a:pt x="109" y="12776"/>
                    <a:pt x="133" y="12769"/>
                    <a:pt x="148" y="12753"/>
                  </a:cubicBezTo>
                  <a:lnTo>
                    <a:pt x="12757" y="136"/>
                  </a:lnTo>
                  <a:cubicBezTo>
                    <a:pt x="12816" y="77"/>
                    <a:pt x="12764" y="1"/>
                    <a:pt x="12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7143400" y="1244799"/>
              <a:ext cx="1595777" cy="1929553"/>
            </a:xfrm>
            <a:custGeom>
              <a:rect b="b" l="l" r="r" t="t"/>
              <a:pathLst>
                <a:path extrusionOk="0" h="38062" w="31478">
                  <a:moveTo>
                    <a:pt x="30702" y="1"/>
                  </a:moveTo>
                  <a:cubicBezTo>
                    <a:pt x="30151" y="1"/>
                    <a:pt x="29841" y="637"/>
                    <a:pt x="30174" y="1071"/>
                  </a:cubicBezTo>
                  <a:lnTo>
                    <a:pt x="24413" y="6840"/>
                  </a:lnTo>
                  <a:cubicBezTo>
                    <a:pt x="24397" y="6856"/>
                    <a:pt x="24389" y="6872"/>
                    <a:pt x="24389" y="6895"/>
                  </a:cubicBezTo>
                  <a:lnTo>
                    <a:pt x="24389" y="12936"/>
                  </a:lnTo>
                  <a:lnTo>
                    <a:pt x="20675" y="16650"/>
                  </a:lnTo>
                  <a:lnTo>
                    <a:pt x="20535" y="16650"/>
                  </a:lnTo>
                  <a:lnTo>
                    <a:pt x="17728" y="19465"/>
                  </a:lnTo>
                  <a:lnTo>
                    <a:pt x="17736" y="19597"/>
                  </a:lnTo>
                  <a:lnTo>
                    <a:pt x="16689" y="20636"/>
                  </a:lnTo>
                  <a:cubicBezTo>
                    <a:pt x="16642" y="20691"/>
                    <a:pt x="16673" y="20776"/>
                    <a:pt x="16751" y="20776"/>
                  </a:cubicBezTo>
                  <a:cubicBezTo>
                    <a:pt x="16766" y="20776"/>
                    <a:pt x="16790" y="20768"/>
                    <a:pt x="16805" y="20753"/>
                  </a:cubicBezTo>
                  <a:lnTo>
                    <a:pt x="17736" y="19822"/>
                  </a:lnTo>
                  <a:lnTo>
                    <a:pt x="17751" y="20210"/>
                  </a:lnTo>
                  <a:lnTo>
                    <a:pt x="32" y="37922"/>
                  </a:lnTo>
                  <a:cubicBezTo>
                    <a:pt x="1" y="37953"/>
                    <a:pt x="1" y="38007"/>
                    <a:pt x="32" y="38038"/>
                  </a:cubicBezTo>
                  <a:cubicBezTo>
                    <a:pt x="47" y="38054"/>
                    <a:pt x="70" y="38061"/>
                    <a:pt x="94" y="38061"/>
                  </a:cubicBezTo>
                  <a:cubicBezTo>
                    <a:pt x="117" y="38061"/>
                    <a:pt x="132" y="38054"/>
                    <a:pt x="148" y="38038"/>
                  </a:cubicBezTo>
                  <a:lnTo>
                    <a:pt x="26375" y="11819"/>
                  </a:lnTo>
                  <a:cubicBezTo>
                    <a:pt x="26390" y="11804"/>
                    <a:pt x="26398" y="11780"/>
                    <a:pt x="26398" y="11757"/>
                  </a:cubicBezTo>
                  <a:lnTo>
                    <a:pt x="26398" y="8097"/>
                  </a:lnTo>
                  <a:lnTo>
                    <a:pt x="29376" y="5119"/>
                  </a:lnTo>
                  <a:cubicBezTo>
                    <a:pt x="29512" y="5226"/>
                    <a:pt x="29654" y="5272"/>
                    <a:pt x="29789" y="5272"/>
                  </a:cubicBezTo>
                  <a:cubicBezTo>
                    <a:pt x="30308" y="5272"/>
                    <a:pt x="30720" y="4594"/>
                    <a:pt x="30252" y="4126"/>
                  </a:cubicBezTo>
                  <a:cubicBezTo>
                    <a:pt x="30108" y="3982"/>
                    <a:pt x="29944" y="3922"/>
                    <a:pt x="29787" y="3922"/>
                  </a:cubicBezTo>
                  <a:cubicBezTo>
                    <a:pt x="29298" y="3922"/>
                    <a:pt x="28867" y="4504"/>
                    <a:pt x="29259" y="5003"/>
                  </a:cubicBezTo>
                  <a:lnTo>
                    <a:pt x="26251" y="8011"/>
                  </a:lnTo>
                  <a:cubicBezTo>
                    <a:pt x="26235" y="8027"/>
                    <a:pt x="26227" y="8042"/>
                    <a:pt x="26227" y="8066"/>
                  </a:cubicBezTo>
                  <a:lnTo>
                    <a:pt x="26227" y="11726"/>
                  </a:lnTo>
                  <a:lnTo>
                    <a:pt x="21280" y="16674"/>
                  </a:lnTo>
                  <a:lnTo>
                    <a:pt x="20892" y="16658"/>
                  </a:lnTo>
                  <a:lnTo>
                    <a:pt x="24521" y="13029"/>
                  </a:lnTo>
                  <a:cubicBezTo>
                    <a:pt x="24537" y="13013"/>
                    <a:pt x="24544" y="12990"/>
                    <a:pt x="24552" y="12975"/>
                  </a:cubicBezTo>
                  <a:lnTo>
                    <a:pt x="24552" y="6934"/>
                  </a:lnTo>
                  <a:lnTo>
                    <a:pt x="30291" y="1187"/>
                  </a:lnTo>
                  <a:cubicBezTo>
                    <a:pt x="30416" y="1283"/>
                    <a:pt x="30559" y="1327"/>
                    <a:pt x="30701" y="1327"/>
                  </a:cubicBezTo>
                  <a:cubicBezTo>
                    <a:pt x="30972" y="1327"/>
                    <a:pt x="31233" y="1163"/>
                    <a:pt x="31330" y="877"/>
                  </a:cubicBezTo>
                  <a:cubicBezTo>
                    <a:pt x="31477" y="443"/>
                    <a:pt x="31159" y="1"/>
                    <a:pt x="3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0" name="Google Shape;560;p18"/>
            <p:cNvGrpSpPr/>
            <p:nvPr/>
          </p:nvGrpSpPr>
          <p:grpSpPr>
            <a:xfrm>
              <a:off x="8806174" y="889795"/>
              <a:ext cx="269497" cy="230589"/>
              <a:chOff x="-245801" y="266720"/>
              <a:chExt cx="269497" cy="230589"/>
            </a:xfrm>
          </p:grpSpPr>
          <p:sp>
            <p:nvSpPr>
              <p:cNvPr id="561" name="Google Shape;561;p18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18"/>
            <p:cNvGrpSpPr/>
            <p:nvPr/>
          </p:nvGrpSpPr>
          <p:grpSpPr>
            <a:xfrm>
              <a:off x="7191250" y="-95546"/>
              <a:ext cx="1208950" cy="1034520"/>
              <a:chOff x="5451525" y="-113896"/>
              <a:chExt cx="1208950" cy="1034520"/>
            </a:xfrm>
          </p:grpSpPr>
          <p:sp>
            <p:nvSpPr>
              <p:cNvPr id="564" name="Google Shape;564;p18"/>
              <p:cNvSpPr/>
              <p:nvPr/>
            </p:nvSpPr>
            <p:spPr>
              <a:xfrm>
                <a:off x="5889324" y="-113896"/>
                <a:ext cx="771151" cy="964344"/>
              </a:xfrm>
              <a:custGeom>
                <a:rect b="b" l="l" r="r" t="t"/>
                <a:pathLst>
                  <a:path extrusionOk="0" h="17845" w="14270">
                    <a:moveTo>
                      <a:pt x="14184" y="1"/>
                    </a:moveTo>
                    <a:cubicBezTo>
                      <a:pt x="14165" y="1"/>
                      <a:pt x="14146" y="9"/>
                      <a:pt x="14130" y="24"/>
                    </a:cubicBezTo>
                    <a:lnTo>
                      <a:pt x="4188" y="9958"/>
                    </a:lnTo>
                    <a:cubicBezTo>
                      <a:pt x="4173" y="9973"/>
                      <a:pt x="4165" y="9997"/>
                      <a:pt x="4165" y="10020"/>
                    </a:cubicBezTo>
                    <a:lnTo>
                      <a:pt x="4165" y="13680"/>
                    </a:lnTo>
                    <a:lnTo>
                      <a:pt x="1187" y="16658"/>
                    </a:lnTo>
                    <a:cubicBezTo>
                      <a:pt x="1065" y="16560"/>
                      <a:pt x="921" y="16514"/>
                      <a:pt x="780" y="16514"/>
                    </a:cubicBezTo>
                    <a:cubicBezTo>
                      <a:pt x="509" y="16514"/>
                      <a:pt x="245" y="16680"/>
                      <a:pt x="148" y="16961"/>
                    </a:cubicBezTo>
                    <a:cubicBezTo>
                      <a:pt x="1" y="17395"/>
                      <a:pt x="327" y="17845"/>
                      <a:pt x="776" y="17845"/>
                    </a:cubicBezTo>
                    <a:cubicBezTo>
                      <a:pt x="1335" y="17845"/>
                      <a:pt x="1645" y="17209"/>
                      <a:pt x="1304" y="16774"/>
                    </a:cubicBezTo>
                    <a:lnTo>
                      <a:pt x="4305" y="13766"/>
                    </a:lnTo>
                    <a:cubicBezTo>
                      <a:pt x="4320" y="13750"/>
                      <a:pt x="4328" y="13735"/>
                      <a:pt x="4336" y="13711"/>
                    </a:cubicBezTo>
                    <a:lnTo>
                      <a:pt x="4336" y="10051"/>
                    </a:lnTo>
                    <a:lnTo>
                      <a:pt x="14239" y="140"/>
                    </a:lnTo>
                    <a:cubicBezTo>
                      <a:pt x="14270" y="109"/>
                      <a:pt x="14270" y="55"/>
                      <a:pt x="14239" y="24"/>
                    </a:cubicBezTo>
                    <a:cubicBezTo>
                      <a:pt x="14223" y="9"/>
                      <a:pt x="14204" y="1"/>
                      <a:pt x="14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5" name="Google Shape;565;p18"/>
              <p:cNvGrpSpPr/>
              <p:nvPr/>
            </p:nvGrpSpPr>
            <p:grpSpPr>
              <a:xfrm>
                <a:off x="5451525" y="6"/>
                <a:ext cx="921187" cy="920619"/>
                <a:chOff x="3429875" y="1645831"/>
                <a:chExt cx="921187" cy="920619"/>
              </a:xfrm>
            </p:grpSpPr>
            <p:sp>
              <p:nvSpPr>
                <p:cNvPr id="566" name="Google Shape;566;p18"/>
                <p:cNvSpPr/>
                <p:nvPr/>
              </p:nvSpPr>
              <p:spPr>
                <a:xfrm>
                  <a:off x="4300181" y="1645831"/>
                  <a:ext cx="50882" cy="50542"/>
                </a:xfrm>
                <a:custGeom>
                  <a:rect b="b" l="l" r="r" t="t"/>
                  <a:pathLst>
                    <a:path extrusionOk="0" h="894" w="900">
                      <a:moveTo>
                        <a:pt x="437" y="0"/>
                      </a:moveTo>
                      <a:cubicBezTo>
                        <a:pt x="413" y="0"/>
                        <a:pt x="388" y="2"/>
                        <a:pt x="365" y="6"/>
                      </a:cubicBezTo>
                      <a:cubicBezTo>
                        <a:pt x="334" y="14"/>
                        <a:pt x="303" y="21"/>
                        <a:pt x="279" y="37"/>
                      </a:cubicBezTo>
                      <a:cubicBezTo>
                        <a:pt x="248" y="45"/>
                        <a:pt x="225" y="60"/>
                        <a:pt x="202" y="76"/>
                      </a:cubicBezTo>
                      <a:cubicBezTo>
                        <a:pt x="179" y="91"/>
                        <a:pt x="155" y="107"/>
                        <a:pt x="132" y="130"/>
                      </a:cubicBezTo>
                      <a:cubicBezTo>
                        <a:pt x="93" y="177"/>
                        <a:pt x="55" y="223"/>
                        <a:pt x="31" y="277"/>
                      </a:cubicBezTo>
                      <a:cubicBezTo>
                        <a:pt x="23" y="301"/>
                        <a:pt x="16" y="332"/>
                        <a:pt x="8" y="363"/>
                      </a:cubicBezTo>
                      <a:cubicBezTo>
                        <a:pt x="0" y="386"/>
                        <a:pt x="0" y="417"/>
                        <a:pt x="0" y="448"/>
                      </a:cubicBezTo>
                      <a:cubicBezTo>
                        <a:pt x="0" y="479"/>
                        <a:pt x="8" y="510"/>
                        <a:pt x="8" y="533"/>
                      </a:cubicBezTo>
                      <a:cubicBezTo>
                        <a:pt x="16" y="564"/>
                        <a:pt x="23" y="595"/>
                        <a:pt x="31" y="619"/>
                      </a:cubicBezTo>
                      <a:cubicBezTo>
                        <a:pt x="47" y="650"/>
                        <a:pt x="62" y="673"/>
                        <a:pt x="78" y="696"/>
                      </a:cubicBezTo>
                      <a:cubicBezTo>
                        <a:pt x="93" y="719"/>
                        <a:pt x="109" y="743"/>
                        <a:pt x="132" y="766"/>
                      </a:cubicBezTo>
                      <a:cubicBezTo>
                        <a:pt x="221" y="851"/>
                        <a:pt x="336" y="894"/>
                        <a:pt x="450" y="894"/>
                      </a:cubicBezTo>
                      <a:cubicBezTo>
                        <a:pt x="564" y="894"/>
                        <a:pt x="679" y="851"/>
                        <a:pt x="768" y="766"/>
                      </a:cubicBezTo>
                      <a:cubicBezTo>
                        <a:pt x="783" y="743"/>
                        <a:pt x="807" y="719"/>
                        <a:pt x="822" y="696"/>
                      </a:cubicBezTo>
                      <a:cubicBezTo>
                        <a:pt x="838" y="673"/>
                        <a:pt x="853" y="650"/>
                        <a:pt x="861" y="619"/>
                      </a:cubicBezTo>
                      <a:cubicBezTo>
                        <a:pt x="877" y="595"/>
                        <a:pt x="884" y="564"/>
                        <a:pt x="884" y="533"/>
                      </a:cubicBezTo>
                      <a:cubicBezTo>
                        <a:pt x="892" y="510"/>
                        <a:pt x="900" y="479"/>
                        <a:pt x="900" y="448"/>
                      </a:cubicBezTo>
                      <a:cubicBezTo>
                        <a:pt x="900" y="417"/>
                        <a:pt x="892" y="386"/>
                        <a:pt x="884" y="363"/>
                      </a:cubicBezTo>
                      <a:cubicBezTo>
                        <a:pt x="884" y="332"/>
                        <a:pt x="877" y="301"/>
                        <a:pt x="861" y="277"/>
                      </a:cubicBezTo>
                      <a:cubicBezTo>
                        <a:pt x="853" y="246"/>
                        <a:pt x="838" y="223"/>
                        <a:pt x="822" y="200"/>
                      </a:cubicBezTo>
                      <a:cubicBezTo>
                        <a:pt x="807" y="177"/>
                        <a:pt x="783" y="153"/>
                        <a:pt x="768" y="130"/>
                      </a:cubicBezTo>
                      <a:cubicBezTo>
                        <a:pt x="678" y="46"/>
                        <a:pt x="556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18"/>
                <p:cNvSpPr/>
                <p:nvPr/>
              </p:nvSpPr>
              <p:spPr>
                <a:xfrm>
                  <a:off x="3918737" y="2018681"/>
                  <a:ext cx="67559" cy="50599"/>
                </a:xfrm>
                <a:custGeom>
                  <a:rect b="b" l="l" r="r" t="t"/>
                  <a:pathLst>
                    <a:path extrusionOk="0" h="895" w="1195">
                      <a:moveTo>
                        <a:pt x="598" y="1"/>
                      </a:moveTo>
                      <a:cubicBezTo>
                        <a:pt x="483" y="1"/>
                        <a:pt x="369" y="45"/>
                        <a:pt x="280" y="134"/>
                      </a:cubicBezTo>
                      <a:cubicBezTo>
                        <a:pt x="1" y="414"/>
                        <a:pt x="202" y="894"/>
                        <a:pt x="598" y="894"/>
                      </a:cubicBezTo>
                      <a:cubicBezTo>
                        <a:pt x="1001" y="894"/>
                        <a:pt x="1195" y="414"/>
                        <a:pt x="916" y="134"/>
                      </a:cubicBezTo>
                      <a:cubicBezTo>
                        <a:pt x="826" y="45"/>
                        <a:pt x="712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18"/>
                <p:cNvSpPr/>
                <p:nvPr/>
              </p:nvSpPr>
              <p:spPr>
                <a:xfrm>
                  <a:off x="4166022" y="1769869"/>
                  <a:ext cx="70160" cy="50825"/>
                </a:xfrm>
                <a:custGeom>
                  <a:rect b="b" l="l" r="r" t="t"/>
                  <a:pathLst>
                    <a:path extrusionOk="0" h="899" w="1241">
                      <a:moveTo>
                        <a:pt x="628" y="1"/>
                      </a:moveTo>
                      <a:cubicBezTo>
                        <a:pt x="571" y="1"/>
                        <a:pt x="511" y="12"/>
                        <a:pt x="450" y="38"/>
                      </a:cubicBezTo>
                      <a:cubicBezTo>
                        <a:pt x="0" y="224"/>
                        <a:pt x="132" y="898"/>
                        <a:pt x="621" y="898"/>
                      </a:cubicBezTo>
                      <a:cubicBezTo>
                        <a:pt x="745" y="898"/>
                        <a:pt x="853" y="852"/>
                        <a:pt x="939" y="766"/>
                      </a:cubicBezTo>
                      <a:cubicBezTo>
                        <a:pt x="1240" y="465"/>
                        <a:pt x="991" y="1"/>
                        <a:pt x="6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18"/>
                <p:cNvSpPr/>
                <p:nvPr/>
              </p:nvSpPr>
              <p:spPr>
                <a:xfrm>
                  <a:off x="3544868" y="2391417"/>
                  <a:ext cx="70103" cy="50938"/>
                </a:xfrm>
                <a:custGeom>
                  <a:rect b="b" l="l" r="r" t="t"/>
                  <a:pathLst>
                    <a:path extrusionOk="0" h="901" w="1240">
                      <a:moveTo>
                        <a:pt x="606" y="1"/>
                      </a:moveTo>
                      <a:cubicBezTo>
                        <a:pt x="241" y="1"/>
                        <a:pt x="1" y="468"/>
                        <a:pt x="301" y="769"/>
                      </a:cubicBezTo>
                      <a:cubicBezTo>
                        <a:pt x="379" y="854"/>
                        <a:pt x="495" y="901"/>
                        <a:pt x="611" y="901"/>
                      </a:cubicBezTo>
                      <a:cubicBezTo>
                        <a:pt x="1108" y="901"/>
                        <a:pt x="1240" y="226"/>
                        <a:pt x="790" y="40"/>
                      </a:cubicBezTo>
                      <a:cubicBezTo>
                        <a:pt x="726" y="13"/>
                        <a:pt x="664" y="1"/>
                        <a:pt x="6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18"/>
                <p:cNvSpPr/>
                <p:nvPr/>
              </p:nvSpPr>
              <p:spPr>
                <a:xfrm>
                  <a:off x="4043227" y="1894190"/>
                  <a:ext cx="67616" cy="50542"/>
                </a:xfrm>
                <a:custGeom>
                  <a:rect b="b" l="l" r="r" t="t"/>
                  <a:pathLst>
                    <a:path extrusionOk="0" h="894" w="1196">
                      <a:moveTo>
                        <a:pt x="598" y="0"/>
                      </a:moveTo>
                      <a:cubicBezTo>
                        <a:pt x="484" y="0"/>
                        <a:pt x="369" y="45"/>
                        <a:pt x="280" y="134"/>
                      </a:cubicBezTo>
                      <a:cubicBezTo>
                        <a:pt x="1" y="413"/>
                        <a:pt x="195" y="894"/>
                        <a:pt x="598" y="894"/>
                      </a:cubicBezTo>
                      <a:cubicBezTo>
                        <a:pt x="994" y="894"/>
                        <a:pt x="1195" y="413"/>
                        <a:pt x="916" y="134"/>
                      </a:cubicBezTo>
                      <a:cubicBezTo>
                        <a:pt x="827" y="45"/>
                        <a:pt x="712" y="0"/>
                        <a:pt x="5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18"/>
                <p:cNvSpPr/>
                <p:nvPr/>
              </p:nvSpPr>
              <p:spPr>
                <a:xfrm>
                  <a:off x="3670151" y="2267266"/>
                  <a:ext cx="67559" cy="50599"/>
                </a:xfrm>
                <a:custGeom>
                  <a:rect b="b" l="l" r="r" t="t"/>
                  <a:pathLst>
                    <a:path extrusionOk="0" h="895" w="1195">
                      <a:moveTo>
                        <a:pt x="598" y="1"/>
                      </a:moveTo>
                      <a:cubicBezTo>
                        <a:pt x="483" y="1"/>
                        <a:pt x="369" y="45"/>
                        <a:pt x="280" y="134"/>
                      </a:cubicBezTo>
                      <a:cubicBezTo>
                        <a:pt x="1" y="413"/>
                        <a:pt x="202" y="894"/>
                        <a:pt x="598" y="894"/>
                      </a:cubicBezTo>
                      <a:cubicBezTo>
                        <a:pt x="993" y="894"/>
                        <a:pt x="1195" y="413"/>
                        <a:pt x="916" y="134"/>
                      </a:cubicBezTo>
                      <a:cubicBezTo>
                        <a:pt x="826" y="45"/>
                        <a:pt x="712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18"/>
                <p:cNvSpPr/>
                <p:nvPr/>
              </p:nvSpPr>
              <p:spPr>
                <a:xfrm>
                  <a:off x="3794246" y="2142775"/>
                  <a:ext cx="68012" cy="50995"/>
                </a:xfrm>
                <a:custGeom>
                  <a:rect b="b" l="l" r="r" t="t"/>
                  <a:pathLst>
                    <a:path extrusionOk="0" h="902" w="1203">
                      <a:moveTo>
                        <a:pt x="601" y="0"/>
                      </a:moveTo>
                      <a:cubicBezTo>
                        <a:pt x="487" y="0"/>
                        <a:pt x="372" y="45"/>
                        <a:pt x="287" y="134"/>
                      </a:cubicBezTo>
                      <a:cubicBezTo>
                        <a:pt x="0" y="413"/>
                        <a:pt x="202" y="902"/>
                        <a:pt x="605" y="902"/>
                      </a:cubicBezTo>
                      <a:cubicBezTo>
                        <a:pt x="1001" y="902"/>
                        <a:pt x="1202" y="413"/>
                        <a:pt x="915" y="134"/>
                      </a:cubicBezTo>
                      <a:cubicBezTo>
                        <a:pt x="830" y="45"/>
                        <a:pt x="716" y="0"/>
                        <a:pt x="6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18"/>
                <p:cNvSpPr/>
                <p:nvPr/>
              </p:nvSpPr>
              <p:spPr>
                <a:xfrm>
                  <a:off x="3429875" y="2515851"/>
                  <a:ext cx="50938" cy="50599"/>
                </a:xfrm>
                <a:custGeom>
                  <a:rect b="b" l="l" r="r" t="t"/>
                  <a:pathLst>
                    <a:path extrusionOk="0" h="895" w="901">
                      <a:moveTo>
                        <a:pt x="451" y="0"/>
                      </a:moveTo>
                      <a:cubicBezTo>
                        <a:pt x="336" y="0"/>
                        <a:pt x="222" y="45"/>
                        <a:pt x="133" y="134"/>
                      </a:cubicBezTo>
                      <a:cubicBezTo>
                        <a:pt x="110" y="150"/>
                        <a:pt x="94" y="173"/>
                        <a:pt x="79" y="196"/>
                      </a:cubicBezTo>
                      <a:cubicBezTo>
                        <a:pt x="63" y="227"/>
                        <a:pt x="48" y="251"/>
                        <a:pt x="40" y="274"/>
                      </a:cubicBezTo>
                      <a:cubicBezTo>
                        <a:pt x="24" y="305"/>
                        <a:pt x="17" y="336"/>
                        <a:pt x="9" y="359"/>
                      </a:cubicBezTo>
                      <a:cubicBezTo>
                        <a:pt x="9" y="390"/>
                        <a:pt x="1" y="421"/>
                        <a:pt x="1" y="452"/>
                      </a:cubicBezTo>
                      <a:cubicBezTo>
                        <a:pt x="1" y="569"/>
                        <a:pt x="48" y="685"/>
                        <a:pt x="133" y="762"/>
                      </a:cubicBezTo>
                      <a:cubicBezTo>
                        <a:pt x="156" y="786"/>
                        <a:pt x="179" y="809"/>
                        <a:pt x="203" y="824"/>
                      </a:cubicBezTo>
                      <a:cubicBezTo>
                        <a:pt x="226" y="840"/>
                        <a:pt x="249" y="855"/>
                        <a:pt x="280" y="863"/>
                      </a:cubicBezTo>
                      <a:cubicBezTo>
                        <a:pt x="303" y="871"/>
                        <a:pt x="334" y="879"/>
                        <a:pt x="358" y="886"/>
                      </a:cubicBezTo>
                      <a:cubicBezTo>
                        <a:pt x="389" y="894"/>
                        <a:pt x="420" y="894"/>
                        <a:pt x="451" y="894"/>
                      </a:cubicBezTo>
                      <a:cubicBezTo>
                        <a:pt x="482" y="894"/>
                        <a:pt x="505" y="894"/>
                        <a:pt x="536" y="886"/>
                      </a:cubicBezTo>
                      <a:cubicBezTo>
                        <a:pt x="598" y="879"/>
                        <a:pt x="652" y="855"/>
                        <a:pt x="699" y="824"/>
                      </a:cubicBezTo>
                      <a:cubicBezTo>
                        <a:pt x="722" y="809"/>
                        <a:pt x="745" y="786"/>
                        <a:pt x="769" y="762"/>
                      </a:cubicBezTo>
                      <a:cubicBezTo>
                        <a:pt x="846" y="685"/>
                        <a:pt x="901" y="569"/>
                        <a:pt x="901" y="452"/>
                      </a:cubicBezTo>
                      <a:cubicBezTo>
                        <a:pt x="901" y="421"/>
                        <a:pt x="893" y="390"/>
                        <a:pt x="893" y="359"/>
                      </a:cubicBezTo>
                      <a:cubicBezTo>
                        <a:pt x="885" y="336"/>
                        <a:pt x="877" y="305"/>
                        <a:pt x="862" y="274"/>
                      </a:cubicBezTo>
                      <a:cubicBezTo>
                        <a:pt x="854" y="251"/>
                        <a:pt x="839" y="227"/>
                        <a:pt x="823" y="196"/>
                      </a:cubicBezTo>
                      <a:cubicBezTo>
                        <a:pt x="807" y="173"/>
                        <a:pt x="784" y="150"/>
                        <a:pt x="769" y="134"/>
                      </a:cubicBezTo>
                      <a:cubicBezTo>
                        <a:pt x="680" y="45"/>
                        <a:pt x="565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9"/>
          <p:cNvSpPr txBox="1"/>
          <p:nvPr>
            <p:ph type="title"/>
          </p:nvPr>
        </p:nvSpPr>
        <p:spPr>
          <a:xfrm>
            <a:off x="720000" y="368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6" name="Google Shape;576;p19"/>
          <p:cNvSpPr txBox="1"/>
          <p:nvPr>
            <p:ph idx="1" type="body"/>
          </p:nvPr>
        </p:nvSpPr>
        <p:spPr>
          <a:xfrm>
            <a:off x="720000" y="1203200"/>
            <a:ext cx="38379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577" name="Google Shape;577;p19"/>
          <p:cNvSpPr txBox="1"/>
          <p:nvPr>
            <p:ph idx="2" type="body"/>
          </p:nvPr>
        </p:nvSpPr>
        <p:spPr>
          <a:xfrm>
            <a:off x="4557900" y="1203200"/>
            <a:ext cx="38379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0"/>
          <p:cNvSpPr txBox="1"/>
          <p:nvPr>
            <p:ph idx="1" type="subTitle"/>
          </p:nvPr>
        </p:nvSpPr>
        <p:spPr>
          <a:xfrm>
            <a:off x="730925" y="2146275"/>
            <a:ext cx="238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20"/>
          <p:cNvSpPr txBox="1"/>
          <p:nvPr>
            <p:ph idx="2" type="subTitle"/>
          </p:nvPr>
        </p:nvSpPr>
        <p:spPr>
          <a:xfrm>
            <a:off x="5937425" y="2146275"/>
            <a:ext cx="238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" name="Google Shape;581;p20"/>
          <p:cNvSpPr txBox="1"/>
          <p:nvPr>
            <p:ph idx="3" type="subTitle"/>
          </p:nvPr>
        </p:nvSpPr>
        <p:spPr>
          <a:xfrm>
            <a:off x="3334212" y="2146275"/>
            <a:ext cx="238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20"/>
          <p:cNvSpPr txBox="1"/>
          <p:nvPr>
            <p:ph idx="4" type="subTitle"/>
          </p:nvPr>
        </p:nvSpPr>
        <p:spPr>
          <a:xfrm>
            <a:off x="731525" y="2539804"/>
            <a:ext cx="2389800" cy="18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3" name="Google Shape;583;p20"/>
          <p:cNvSpPr txBox="1"/>
          <p:nvPr>
            <p:ph idx="5" type="subTitle"/>
          </p:nvPr>
        </p:nvSpPr>
        <p:spPr>
          <a:xfrm>
            <a:off x="3334738" y="2539650"/>
            <a:ext cx="2389800" cy="18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4" name="Google Shape;584;p20"/>
          <p:cNvSpPr txBox="1"/>
          <p:nvPr>
            <p:ph idx="6" type="subTitle"/>
          </p:nvPr>
        </p:nvSpPr>
        <p:spPr>
          <a:xfrm>
            <a:off x="5937425" y="2539688"/>
            <a:ext cx="2389800" cy="18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5" name="Google Shape;585;p20"/>
          <p:cNvSpPr txBox="1"/>
          <p:nvPr>
            <p:ph type="title"/>
          </p:nvPr>
        </p:nvSpPr>
        <p:spPr>
          <a:xfrm>
            <a:off x="720000" y="368275"/>
            <a:ext cx="7704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86" name="Google Shape;586;p20"/>
          <p:cNvGrpSpPr/>
          <p:nvPr/>
        </p:nvGrpSpPr>
        <p:grpSpPr>
          <a:xfrm>
            <a:off x="521183" y="4314634"/>
            <a:ext cx="246301" cy="210632"/>
            <a:chOff x="6506733" y="1087209"/>
            <a:chExt cx="246301" cy="210632"/>
          </a:xfrm>
        </p:grpSpPr>
        <p:sp>
          <p:nvSpPr>
            <p:cNvPr id="587" name="Google Shape;587;p20"/>
            <p:cNvSpPr/>
            <p:nvPr/>
          </p:nvSpPr>
          <p:spPr>
            <a:xfrm>
              <a:off x="6506733" y="1087209"/>
              <a:ext cx="246301" cy="210632"/>
            </a:xfrm>
            <a:custGeom>
              <a:rect b="b" l="l" r="r" t="t"/>
              <a:pathLst>
                <a:path extrusionOk="0" h="2799" w="3273">
                  <a:moveTo>
                    <a:pt x="1404" y="123"/>
                  </a:moveTo>
                  <a:cubicBezTo>
                    <a:pt x="2536" y="123"/>
                    <a:pt x="3110" y="1496"/>
                    <a:pt x="2304" y="2302"/>
                  </a:cubicBezTo>
                  <a:cubicBezTo>
                    <a:pt x="2043" y="2563"/>
                    <a:pt x="1723" y="2680"/>
                    <a:pt x="1410" y="2680"/>
                  </a:cubicBezTo>
                  <a:cubicBezTo>
                    <a:pt x="753" y="2680"/>
                    <a:pt x="125" y="2169"/>
                    <a:pt x="125" y="1403"/>
                  </a:cubicBezTo>
                  <a:cubicBezTo>
                    <a:pt x="125" y="697"/>
                    <a:pt x="698" y="123"/>
                    <a:pt x="1404" y="123"/>
                  </a:cubicBezTo>
                  <a:close/>
                  <a:moveTo>
                    <a:pt x="1410" y="0"/>
                  </a:moveTo>
                  <a:cubicBezTo>
                    <a:pt x="690" y="0"/>
                    <a:pt x="0" y="558"/>
                    <a:pt x="0" y="1403"/>
                  </a:cubicBezTo>
                  <a:cubicBezTo>
                    <a:pt x="0" y="2171"/>
                    <a:pt x="629" y="2799"/>
                    <a:pt x="1404" y="2799"/>
                  </a:cubicBezTo>
                  <a:cubicBezTo>
                    <a:pt x="2645" y="2799"/>
                    <a:pt x="3273" y="1294"/>
                    <a:pt x="2389" y="410"/>
                  </a:cubicBezTo>
                  <a:cubicBezTo>
                    <a:pt x="2103" y="127"/>
                    <a:pt x="1753" y="0"/>
                    <a:pt x="1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566258" y="1146659"/>
              <a:ext cx="92260" cy="92260"/>
            </a:xfrm>
            <a:custGeom>
              <a:rect b="b" l="l" r="r" t="t"/>
              <a:pathLst>
                <a:path extrusionOk="0" h="1226" w="1226">
                  <a:moveTo>
                    <a:pt x="613" y="0"/>
                  </a:moveTo>
                  <a:cubicBezTo>
                    <a:pt x="272" y="0"/>
                    <a:pt x="0" y="272"/>
                    <a:pt x="0" y="613"/>
                  </a:cubicBezTo>
                  <a:cubicBezTo>
                    <a:pt x="0" y="946"/>
                    <a:pt x="272" y="1226"/>
                    <a:pt x="613" y="1226"/>
                  </a:cubicBezTo>
                  <a:cubicBezTo>
                    <a:pt x="947" y="1226"/>
                    <a:pt x="1226" y="946"/>
                    <a:pt x="1226" y="613"/>
                  </a:cubicBezTo>
                  <a:cubicBezTo>
                    <a:pt x="1226" y="272"/>
                    <a:pt x="947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0"/>
          <p:cNvGrpSpPr/>
          <p:nvPr/>
        </p:nvGrpSpPr>
        <p:grpSpPr>
          <a:xfrm>
            <a:off x="211073" y="4706474"/>
            <a:ext cx="786165" cy="637318"/>
            <a:chOff x="6109323" y="430024"/>
            <a:chExt cx="786165" cy="637318"/>
          </a:xfrm>
        </p:grpSpPr>
        <p:sp>
          <p:nvSpPr>
            <p:cNvPr id="590" name="Google Shape;590;p20"/>
            <p:cNvSpPr/>
            <p:nvPr/>
          </p:nvSpPr>
          <p:spPr>
            <a:xfrm>
              <a:off x="6109323" y="1033403"/>
              <a:ext cx="182713" cy="33939"/>
            </a:xfrm>
            <a:custGeom>
              <a:rect b="b" l="l" r="r" t="t"/>
              <a:pathLst>
                <a:path extrusionOk="0" h="451" w="2428">
                  <a:moveTo>
                    <a:pt x="442" y="1"/>
                  </a:moveTo>
                  <a:lnTo>
                    <a:pt x="0" y="451"/>
                  </a:lnTo>
                  <a:lnTo>
                    <a:pt x="1978" y="451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209710" y="933091"/>
              <a:ext cx="182713" cy="33337"/>
            </a:xfrm>
            <a:custGeom>
              <a:rect b="b" l="l" r="r" t="t"/>
              <a:pathLst>
                <a:path extrusionOk="0" h="443" w="2428">
                  <a:moveTo>
                    <a:pt x="450" y="0"/>
                  </a:moveTo>
                  <a:lnTo>
                    <a:pt x="0" y="442"/>
                  </a:lnTo>
                  <a:lnTo>
                    <a:pt x="1978" y="442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310097" y="832101"/>
              <a:ext cx="182713" cy="33939"/>
            </a:xfrm>
            <a:custGeom>
              <a:rect b="b" l="l" r="r" t="t"/>
              <a:pathLst>
                <a:path extrusionOk="0" h="451" w="2428">
                  <a:moveTo>
                    <a:pt x="450" y="0"/>
                  </a:moveTo>
                  <a:lnTo>
                    <a:pt x="0" y="450"/>
                  </a:lnTo>
                  <a:lnTo>
                    <a:pt x="1985" y="450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411011" y="731713"/>
              <a:ext cx="182713" cy="33337"/>
            </a:xfrm>
            <a:custGeom>
              <a:rect b="b" l="l" r="r" t="t"/>
              <a:pathLst>
                <a:path extrusionOk="0" h="443" w="2428">
                  <a:moveTo>
                    <a:pt x="443" y="1"/>
                  </a:moveTo>
                  <a:lnTo>
                    <a:pt x="1" y="443"/>
                  </a:lnTo>
                  <a:lnTo>
                    <a:pt x="1978" y="443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6511398" y="630799"/>
              <a:ext cx="182713" cy="33864"/>
            </a:xfrm>
            <a:custGeom>
              <a:rect b="b" l="l" r="r" t="t"/>
              <a:pathLst>
                <a:path extrusionOk="0" h="450" w="2428">
                  <a:moveTo>
                    <a:pt x="450" y="0"/>
                  </a:moveTo>
                  <a:lnTo>
                    <a:pt x="1" y="450"/>
                  </a:lnTo>
                  <a:lnTo>
                    <a:pt x="1986" y="450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6612388" y="530412"/>
              <a:ext cx="182713" cy="33864"/>
            </a:xfrm>
            <a:custGeom>
              <a:rect b="b" l="l" r="r" t="t"/>
              <a:pathLst>
                <a:path extrusionOk="0" h="450" w="2428">
                  <a:moveTo>
                    <a:pt x="442" y="0"/>
                  </a:moveTo>
                  <a:lnTo>
                    <a:pt x="0" y="450"/>
                  </a:lnTo>
                  <a:lnTo>
                    <a:pt x="1978" y="450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712699" y="430024"/>
              <a:ext cx="182788" cy="33337"/>
            </a:xfrm>
            <a:custGeom>
              <a:rect b="b" l="l" r="r" t="t"/>
              <a:pathLst>
                <a:path extrusionOk="0" h="443" w="2429">
                  <a:moveTo>
                    <a:pt x="443" y="0"/>
                  </a:moveTo>
                  <a:lnTo>
                    <a:pt x="1" y="442"/>
                  </a:lnTo>
                  <a:lnTo>
                    <a:pt x="1978" y="442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20"/>
          <p:cNvSpPr/>
          <p:nvPr/>
        </p:nvSpPr>
        <p:spPr>
          <a:xfrm>
            <a:off x="-1132675" y="4500074"/>
            <a:ext cx="1595777" cy="1929553"/>
          </a:xfrm>
          <a:custGeom>
            <a:rect b="b" l="l" r="r" t="t"/>
            <a:pathLst>
              <a:path extrusionOk="0" h="38062" w="31478">
                <a:moveTo>
                  <a:pt x="30702" y="1"/>
                </a:moveTo>
                <a:cubicBezTo>
                  <a:pt x="30151" y="1"/>
                  <a:pt x="29841" y="637"/>
                  <a:pt x="30174" y="1071"/>
                </a:cubicBezTo>
                <a:lnTo>
                  <a:pt x="24413" y="6840"/>
                </a:lnTo>
                <a:cubicBezTo>
                  <a:pt x="24397" y="6856"/>
                  <a:pt x="24389" y="6872"/>
                  <a:pt x="24389" y="6895"/>
                </a:cubicBezTo>
                <a:lnTo>
                  <a:pt x="24389" y="12936"/>
                </a:lnTo>
                <a:lnTo>
                  <a:pt x="20675" y="16650"/>
                </a:lnTo>
                <a:lnTo>
                  <a:pt x="20535" y="16650"/>
                </a:lnTo>
                <a:lnTo>
                  <a:pt x="17728" y="19465"/>
                </a:lnTo>
                <a:lnTo>
                  <a:pt x="17736" y="19597"/>
                </a:lnTo>
                <a:lnTo>
                  <a:pt x="16689" y="20636"/>
                </a:lnTo>
                <a:cubicBezTo>
                  <a:pt x="16642" y="20691"/>
                  <a:pt x="16673" y="20776"/>
                  <a:pt x="16751" y="20776"/>
                </a:cubicBezTo>
                <a:cubicBezTo>
                  <a:pt x="16766" y="20776"/>
                  <a:pt x="16790" y="20768"/>
                  <a:pt x="16805" y="20753"/>
                </a:cubicBezTo>
                <a:lnTo>
                  <a:pt x="17736" y="19822"/>
                </a:lnTo>
                <a:lnTo>
                  <a:pt x="17751" y="20210"/>
                </a:lnTo>
                <a:lnTo>
                  <a:pt x="32" y="37922"/>
                </a:lnTo>
                <a:cubicBezTo>
                  <a:pt x="1" y="37953"/>
                  <a:pt x="1" y="38007"/>
                  <a:pt x="32" y="38038"/>
                </a:cubicBezTo>
                <a:cubicBezTo>
                  <a:pt x="47" y="38054"/>
                  <a:pt x="70" y="38061"/>
                  <a:pt x="94" y="38061"/>
                </a:cubicBezTo>
                <a:cubicBezTo>
                  <a:pt x="117" y="38061"/>
                  <a:pt x="132" y="38054"/>
                  <a:pt x="148" y="38038"/>
                </a:cubicBezTo>
                <a:lnTo>
                  <a:pt x="26375" y="11819"/>
                </a:lnTo>
                <a:cubicBezTo>
                  <a:pt x="26390" y="11804"/>
                  <a:pt x="26398" y="11780"/>
                  <a:pt x="26398" y="11757"/>
                </a:cubicBezTo>
                <a:lnTo>
                  <a:pt x="26398" y="8097"/>
                </a:lnTo>
                <a:lnTo>
                  <a:pt x="29376" y="5119"/>
                </a:lnTo>
                <a:cubicBezTo>
                  <a:pt x="29512" y="5226"/>
                  <a:pt x="29654" y="5272"/>
                  <a:pt x="29789" y="5272"/>
                </a:cubicBezTo>
                <a:cubicBezTo>
                  <a:pt x="30308" y="5272"/>
                  <a:pt x="30720" y="4594"/>
                  <a:pt x="30252" y="4126"/>
                </a:cubicBezTo>
                <a:cubicBezTo>
                  <a:pt x="30108" y="3982"/>
                  <a:pt x="29944" y="3922"/>
                  <a:pt x="29787" y="3922"/>
                </a:cubicBezTo>
                <a:cubicBezTo>
                  <a:pt x="29298" y="3922"/>
                  <a:pt x="28867" y="4504"/>
                  <a:pt x="29259" y="5003"/>
                </a:cubicBezTo>
                <a:lnTo>
                  <a:pt x="26251" y="8011"/>
                </a:lnTo>
                <a:cubicBezTo>
                  <a:pt x="26235" y="8027"/>
                  <a:pt x="26227" y="8042"/>
                  <a:pt x="26227" y="8066"/>
                </a:cubicBezTo>
                <a:lnTo>
                  <a:pt x="26227" y="11726"/>
                </a:lnTo>
                <a:lnTo>
                  <a:pt x="21280" y="16674"/>
                </a:lnTo>
                <a:lnTo>
                  <a:pt x="20892" y="16658"/>
                </a:lnTo>
                <a:lnTo>
                  <a:pt x="24521" y="13029"/>
                </a:lnTo>
                <a:cubicBezTo>
                  <a:pt x="24537" y="13013"/>
                  <a:pt x="24544" y="12990"/>
                  <a:pt x="24552" y="12975"/>
                </a:cubicBezTo>
                <a:lnTo>
                  <a:pt x="24552" y="6934"/>
                </a:lnTo>
                <a:lnTo>
                  <a:pt x="30291" y="1187"/>
                </a:lnTo>
                <a:cubicBezTo>
                  <a:pt x="30416" y="1283"/>
                  <a:pt x="30559" y="1327"/>
                  <a:pt x="30701" y="1327"/>
                </a:cubicBezTo>
                <a:cubicBezTo>
                  <a:pt x="30972" y="1327"/>
                  <a:pt x="31233" y="1163"/>
                  <a:pt x="31330" y="877"/>
                </a:cubicBezTo>
                <a:cubicBezTo>
                  <a:pt x="31477" y="443"/>
                  <a:pt x="31159" y="1"/>
                  <a:pt x="30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0"/>
          <p:cNvSpPr/>
          <p:nvPr/>
        </p:nvSpPr>
        <p:spPr>
          <a:xfrm>
            <a:off x="8675195" y="3031847"/>
            <a:ext cx="1263293" cy="1576725"/>
          </a:xfrm>
          <a:custGeom>
            <a:rect b="b" l="l" r="r" t="t"/>
            <a:pathLst>
              <a:path extrusionOk="0" h="29177" w="23377">
                <a:moveTo>
                  <a:pt x="23291" y="1"/>
                </a:moveTo>
                <a:cubicBezTo>
                  <a:pt x="23271" y="1"/>
                  <a:pt x="23252" y="7"/>
                  <a:pt x="23237" y="18"/>
                </a:cubicBezTo>
                <a:lnTo>
                  <a:pt x="11372" y="11883"/>
                </a:lnTo>
                <a:lnTo>
                  <a:pt x="10635" y="11852"/>
                </a:lnTo>
                <a:lnTo>
                  <a:pt x="7828" y="14667"/>
                </a:lnTo>
                <a:lnTo>
                  <a:pt x="7851" y="15404"/>
                </a:lnTo>
                <a:lnTo>
                  <a:pt x="7114" y="16141"/>
                </a:lnTo>
                <a:cubicBezTo>
                  <a:pt x="7099" y="16156"/>
                  <a:pt x="7091" y="16179"/>
                  <a:pt x="7091" y="16203"/>
                </a:cubicBezTo>
                <a:lnTo>
                  <a:pt x="7091" y="22236"/>
                </a:lnTo>
                <a:lnTo>
                  <a:pt x="1345" y="27982"/>
                </a:lnTo>
                <a:cubicBezTo>
                  <a:pt x="1209" y="27875"/>
                  <a:pt x="1067" y="27829"/>
                  <a:pt x="932" y="27829"/>
                </a:cubicBezTo>
                <a:cubicBezTo>
                  <a:pt x="412" y="27829"/>
                  <a:pt x="1" y="28507"/>
                  <a:pt x="469" y="28975"/>
                </a:cubicBezTo>
                <a:cubicBezTo>
                  <a:pt x="610" y="29116"/>
                  <a:pt x="772" y="29176"/>
                  <a:pt x="928" y="29176"/>
                </a:cubicBezTo>
                <a:cubicBezTo>
                  <a:pt x="1414" y="29176"/>
                  <a:pt x="1848" y="28597"/>
                  <a:pt x="1461" y="28099"/>
                </a:cubicBezTo>
                <a:lnTo>
                  <a:pt x="7231" y="22329"/>
                </a:lnTo>
                <a:cubicBezTo>
                  <a:pt x="7246" y="22313"/>
                  <a:pt x="7254" y="22290"/>
                  <a:pt x="7254" y="22267"/>
                </a:cubicBezTo>
                <a:lnTo>
                  <a:pt x="7254" y="16226"/>
                </a:lnTo>
                <a:lnTo>
                  <a:pt x="23345" y="135"/>
                </a:lnTo>
                <a:cubicBezTo>
                  <a:pt x="23376" y="104"/>
                  <a:pt x="23376" y="49"/>
                  <a:pt x="23345" y="18"/>
                </a:cubicBezTo>
                <a:cubicBezTo>
                  <a:pt x="23330" y="7"/>
                  <a:pt x="23310" y="1"/>
                  <a:pt x="232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0"/>
          <p:cNvSpPr/>
          <p:nvPr/>
        </p:nvSpPr>
        <p:spPr>
          <a:xfrm>
            <a:off x="7828315" y="4404912"/>
            <a:ext cx="595683" cy="833729"/>
          </a:xfrm>
          <a:custGeom>
            <a:rect b="b" l="l" r="r" t="t"/>
            <a:pathLst>
              <a:path extrusionOk="0" h="15428" w="11023">
                <a:moveTo>
                  <a:pt x="10442" y="1"/>
                </a:moveTo>
                <a:cubicBezTo>
                  <a:pt x="10443" y="1"/>
                  <a:pt x="10444" y="1"/>
                  <a:pt x="10446" y="1"/>
                </a:cubicBezTo>
                <a:lnTo>
                  <a:pt x="10446" y="1"/>
                </a:lnTo>
                <a:cubicBezTo>
                  <a:pt x="10447" y="1"/>
                  <a:pt x="10448" y="1"/>
                  <a:pt x="10449" y="1"/>
                </a:cubicBezTo>
                <a:close/>
                <a:moveTo>
                  <a:pt x="10446" y="1"/>
                </a:moveTo>
                <a:lnTo>
                  <a:pt x="10446" y="1"/>
                </a:lnTo>
                <a:cubicBezTo>
                  <a:pt x="10037" y="4"/>
                  <a:pt x="9807" y="475"/>
                  <a:pt x="10062" y="792"/>
                </a:cubicBezTo>
                <a:lnTo>
                  <a:pt x="5773" y="5080"/>
                </a:lnTo>
                <a:cubicBezTo>
                  <a:pt x="5766" y="5096"/>
                  <a:pt x="5758" y="5111"/>
                  <a:pt x="5758" y="5127"/>
                </a:cubicBezTo>
                <a:lnTo>
                  <a:pt x="5758" y="9617"/>
                </a:lnTo>
                <a:lnTo>
                  <a:pt x="43" y="15324"/>
                </a:lnTo>
                <a:cubicBezTo>
                  <a:pt x="1" y="15366"/>
                  <a:pt x="42" y="15427"/>
                  <a:pt x="88" y="15427"/>
                </a:cubicBezTo>
                <a:cubicBezTo>
                  <a:pt x="102" y="15427"/>
                  <a:pt x="116" y="15422"/>
                  <a:pt x="128" y="15410"/>
                </a:cubicBezTo>
                <a:lnTo>
                  <a:pt x="5859" y="9679"/>
                </a:lnTo>
                <a:cubicBezTo>
                  <a:pt x="5874" y="9671"/>
                  <a:pt x="5874" y="9656"/>
                  <a:pt x="5874" y="9640"/>
                </a:cubicBezTo>
                <a:lnTo>
                  <a:pt x="5874" y="5150"/>
                </a:lnTo>
                <a:lnTo>
                  <a:pt x="10139" y="885"/>
                </a:lnTo>
                <a:cubicBezTo>
                  <a:pt x="10231" y="953"/>
                  <a:pt x="10336" y="985"/>
                  <a:pt x="10439" y="985"/>
                </a:cubicBezTo>
                <a:cubicBezTo>
                  <a:pt x="10641" y="985"/>
                  <a:pt x="10835" y="863"/>
                  <a:pt x="10907" y="652"/>
                </a:cubicBezTo>
                <a:cubicBezTo>
                  <a:pt x="11023" y="336"/>
                  <a:pt x="10785" y="3"/>
                  <a:pt x="104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0"/>
          <p:cNvSpPr/>
          <p:nvPr/>
        </p:nvSpPr>
        <p:spPr>
          <a:xfrm>
            <a:off x="8560094" y="4662155"/>
            <a:ext cx="692631" cy="690469"/>
          </a:xfrm>
          <a:custGeom>
            <a:rect b="b" l="l" r="r" t="t"/>
            <a:pathLst>
              <a:path extrusionOk="0" h="12777" w="12817">
                <a:moveTo>
                  <a:pt x="12701" y="1"/>
                </a:moveTo>
                <a:cubicBezTo>
                  <a:pt x="12681" y="1"/>
                  <a:pt x="12660" y="9"/>
                  <a:pt x="12641" y="27"/>
                </a:cubicBezTo>
                <a:lnTo>
                  <a:pt x="32" y="12637"/>
                </a:lnTo>
                <a:cubicBezTo>
                  <a:pt x="1" y="12668"/>
                  <a:pt x="1" y="12722"/>
                  <a:pt x="32" y="12753"/>
                </a:cubicBezTo>
                <a:cubicBezTo>
                  <a:pt x="47" y="12769"/>
                  <a:pt x="63" y="12776"/>
                  <a:pt x="86" y="12776"/>
                </a:cubicBezTo>
                <a:cubicBezTo>
                  <a:pt x="109" y="12776"/>
                  <a:pt x="133" y="12769"/>
                  <a:pt x="148" y="12753"/>
                </a:cubicBezTo>
                <a:lnTo>
                  <a:pt x="12757" y="136"/>
                </a:lnTo>
                <a:cubicBezTo>
                  <a:pt x="12816" y="77"/>
                  <a:pt x="12764" y="1"/>
                  <a:pt x="127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20"/>
          <p:cNvGrpSpPr/>
          <p:nvPr/>
        </p:nvGrpSpPr>
        <p:grpSpPr>
          <a:xfrm>
            <a:off x="8405699" y="4706483"/>
            <a:ext cx="269497" cy="230589"/>
            <a:chOff x="-245801" y="266720"/>
            <a:chExt cx="269497" cy="230589"/>
          </a:xfrm>
        </p:grpSpPr>
        <p:sp>
          <p:nvSpPr>
            <p:cNvPr id="602" name="Google Shape;602;p20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1640000" y="2554200"/>
            <a:ext cx="5864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3"/>
          <p:cNvSpPr txBox="1"/>
          <p:nvPr>
            <p:ph hasCustomPrompt="1" idx="2" type="title"/>
          </p:nvPr>
        </p:nvSpPr>
        <p:spPr>
          <a:xfrm>
            <a:off x="3960300" y="1149000"/>
            <a:ext cx="1223100" cy="122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/>
          <p:nvPr>
            <p:ph idx="1" type="subTitle"/>
          </p:nvPr>
        </p:nvSpPr>
        <p:spPr>
          <a:xfrm>
            <a:off x="2144550" y="3396000"/>
            <a:ext cx="48546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4" name="Google Shape;74;p3"/>
          <p:cNvGrpSpPr/>
          <p:nvPr/>
        </p:nvGrpSpPr>
        <p:grpSpPr>
          <a:xfrm>
            <a:off x="7517519" y="2918009"/>
            <a:ext cx="2499397" cy="2480016"/>
            <a:chOff x="7517519" y="2918009"/>
            <a:chExt cx="2499397" cy="2480016"/>
          </a:xfrm>
        </p:grpSpPr>
        <p:sp>
          <p:nvSpPr>
            <p:cNvPr id="75" name="Google Shape;75;p3"/>
            <p:cNvSpPr/>
            <p:nvPr/>
          </p:nvSpPr>
          <p:spPr>
            <a:xfrm>
              <a:off x="8357077" y="2918009"/>
              <a:ext cx="1659839" cy="1844980"/>
            </a:xfrm>
            <a:custGeom>
              <a:rect b="b" l="l" r="r" t="t"/>
              <a:pathLst>
                <a:path extrusionOk="0" h="34141" w="30715">
                  <a:moveTo>
                    <a:pt x="30626" y="1"/>
                  </a:moveTo>
                  <a:cubicBezTo>
                    <a:pt x="30604" y="1"/>
                    <a:pt x="30583" y="8"/>
                    <a:pt x="30567" y="24"/>
                  </a:cubicBezTo>
                  <a:lnTo>
                    <a:pt x="4349" y="26243"/>
                  </a:lnTo>
                  <a:cubicBezTo>
                    <a:pt x="4333" y="26258"/>
                    <a:pt x="4325" y="26282"/>
                    <a:pt x="4325" y="26305"/>
                  </a:cubicBezTo>
                  <a:lnTo>
                    <a:pt x="4325" y="29965"/>
                  </a:lnTo>
                  <a:lnTo>
                    <a:pt x="1347" y="32943"/>
                  </a:lnTo>
                  <a:cubicBezTo>
                    <a:pt x="1213" y="32838"/>
                    <a:pt x="1072" y="32794"/>
                    <a:pt x="938" y="32794"/>
                  </a:cubicBezTo>
                  <a:cubicBezTo>
                    <a:pt x="417" y="32794"/>
                    <a:pt x="1" y="33473"/>
                    <a:pt x="463" y="33936"/>
                  </a:cubicBezTo>
                  <a:cubicBezTo>
                    <a:pt x="607" y="34079"/>
                    <a:pt x="771" y="34140"/>
                    <a:pt x="929" y="34140"/>
                  </a:cubicBezTo>
                  <a:cubicBezTo>
                    <a:pt x="1418" y="34140"/>
                    <a:pt x="1851" y="33558"/>
                    <a:pt x="1464" y="33059"/>
                  </a:cubicBezTo>
                  <a:lnTo>
                    <a:pt x="4465" y="30050"/>
                  </a:lnTo>
                  <a:cubicBezTo>
                    <a:pt x="4480" y="30035"/>
                    <a:pt x="4488" y="30019"/>
                    <a:pt x="4488" y="29996"/>
                  </a:cubicBezTo>
                  <a:lnTo>
                    <a:pt x="4488" y="26336"/>
                  </a:lnTo>
                  <a:lnTo>
                    <a:pt x="9436" y="21388"/>
                  </a:lnTo>
                  <a:lnTo>
                    <a:pt x="10180" y="21412"/>
                  </a:lnTo>
                  <a:lnTo>
                    <a:pt x="12995" y="18604"/>
                  </a:lnTo>
                  <a:lnTo>
                    <a:pt x="12972" y="17860"/>
                  </a:lnTo>
                  <a:lnTo>
                    <a:pt x="30684" y="140"/>
                  </a:lnTo>
                  <a:cubicBezTo>
                    <a:pt x="30715" y="109"/>
                    <a:pt x="30715" y="55"/>
                    <a:pt x="30684" y="24"/>
                  </a:cubicBezTo>
                  <a:cubicBezTo>
                    <a:pt x="30668" y="8"/>
                    <a:pt x="30647" y="1"/>
                    <a:pt x="3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" name="Google Shape;76;p3"/>
            <p:cNvGrpSpPr/>
            <p:nvPr/>
          </p:nvGrpSpPr>
          <p:grpSpPr>
            <a:xfrm>
              <a:off x="8540225" y="4477406"/>
              <a:ext cx="921187" cy="920619"/>
              <a:chOff x="3429875" y="1645831"/>
              <a:chExt cx="921187" cy="920619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3"/>
            <p:cNvSpPr/>
            <p:nvPr/>
          </p:nvSpPr>
          <p:spPr>
            <a:xfrm>
              <a:off x="8310165" y="4564287"/>
              <a:ext cx="595683" cy="833729"/>
            </a:xfrm>
            <a:custGeom>
              <a:rect b="b" l="l" r="r" t="t"/>
              <a:pathLst>
                <a:path extrusionOk="0" h="15428" w="11023">
                  <a:moveTo>
                    <a:pt x="10442" y="1"/>
                  </a:moveTo>
                  <a:cubicBezTo>
                    <a:pt x="10443" y="1"/>
                    <a:pt x="10444" y="1"/>
                    <a:pt x="10446" y="1"/>
                  </a:cubicBezTo>
                  <a:lnTo>
                    <a:pt x="10446" y="1"/>
                  </a:lnTo>
                  <a:cubicBezTo>
                    <a:pt x="10447" y="1"/>
                    <a:pt x="10448" y="1"/>
                    <a:pt x="10449" y="1"/>
                  </a:cubicBezTo>
                  <a:close/>
                  <a:moveTo>
                    <a:pt x="10446" y="1"/>
                  </a:moveTo>
                  <a:lnTo>
                    <a:pt x="10446" y="1"/>
                  </a:lnTo>
                  <a:cubicBezTo>
                    <a:pt x="10037" y="4"/>
                    <a:pt x="9807" y="475"/>
                    <a:pt x="10062" y="792"/>
                  </a:cubicBezTo>
                  <a:lnTo>
                    <a:pt x="5773" y="5080"/>
                  </a:lnTo>
                  <a:cubicBezTo>
                    <a:pt x="5766" y="5096"/>
                    <a:pt x="5758" y="5111"/>
                    <a:pt x="5758" y="5127"/>
                  </a:cubicBezTo>
                  <a:lnTo>
                    <a:pt x="5758" y="9617"/>
                  </a:lnTo>
                  <a:lnTo>
                    <a:pt x="43" y="15324"/>
                  </a:lnTo>
                  <a:cubicBezTo>
                    <a:pt x="1" y="15366"/>
                    <a:pt x="42" y="15427"/>
                    <a:pt x="88" y="15427"/>
                  </a:cubicBezTo>
                  <a:cubicBezTo>
                    <a:pt x="102" y="15427"/>
                    <a:pt x="116" y="15422"/>
                    <a:pt x="128" y="15410"/>
                  </a:cubicBezTo>
                  <a:lnTo>
                    <a:pt x="5859" y="9679"/>
                  </a:lnTo>
                  <a:cubicBezTo>
                    <a:pt x="5874" y="9671"/>
                    <a:pt x="5874" y="9656"/>
                    <a:pt x="5874" y="9640"/>
                  </a:cubicBezTo>
                  <a:lnTo>
                    <a:pt x="5874" y="5150"/>
                  </a:lnTo>
                  <a:lnTo>
                    <a:pt x="10139" y="885"/>
                  </a:lnTo>
                  <a:cubicBezTo>
                    <a:pt x="10231" y="953"/>
                    <a:pt x="10336" y="985"/>
                    <a:pt x="10439" y="985"/>
                  </a:cubicBezTo>
                  <a:cubicBezTo>
                    <a:pt x="10641" y="985"/>
                    <a:pt x="10835" y="863"/>
                    <a:pt x="10907" y="652"/>
                  </a:cubicBezTo>
                  <a:cubicBezTo>
                    <a:pt x="11023" y="336"/>
                    <a:pt x="10785" y="3"/>
                    <a:pt x="10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517519" y="4564280"/>
              <a:ext cx="692631" cy="690469"/>
            </a:xfrm>
            <a:custGeom>
              <a:rect b="b" l="l" r="r" t="t"/>
              <a:pathLst>
                <a:path extrusionOk="0" h="12777" w="12817">
                  <a:moveTo>
                    <a:pt x="12701" y="1"/>
                  </a:moveTo>
                  <a:cubicBezTo>
                    <a:pt x="12681" y="1"/>
                    <a:pt x="12660" y="9"/>
                    <a:pt x="12641" y="27"/>
                  </a:cubicBezTo>
                  <a:lnTo>
                    <a:pt x="32" y="12637"/>
                  </a:lnTo>
                  <a:cubicBezTo>
                    <a:pt x="1" y="12668"/>
                    <a:pt x="1" y="12722"/>
                    <a:pt x="32" y="12753"/>
                  </a:cubicBezTo>
                  <a:cubicBezTo>
                    <a:pt x="47" y="12769"/>
                    <a:pt x="63" y="12776"/>
                    <a:pt x="86" y="12776"/>
                  </a:cubicBezTo>
                  <a:cubicBezTo>
                    <a:pt x="109" y="12776"/>
                    <a:pt x="133" y="12769"/>
                    <a:pt x="148" y="12753"/>
                  </a:cubicBezTo>
                  <a:lnTo>
                    <a:pt x="12757" y="136"/>
                  </a:lnTo>
                  <a:cubicBezTo>
                    <a:pt x="12816" y="77"/>
                    <a:pt x="12764" y="1"/>
                    <a:pt x="12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3"/>
            <p:cNvGrpSpPr/>
            <p:nvPr/>
          </p:nvGrpSpPr>
          <p:grpSpPr>
            <a:xfrm>
              <a:off x="8061224" y="4842895"/>
              <a:ext cx="269497" cy="230589"/>
              <a:chOff x="-245801" y="266720"/>
              <a:chExt cx="269497" cy="230589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" name="Google Shape;90;p3"/>
          <p:cNvGrpSpPr/>
          <p:nvPr/>
        </p:nvGrpSpPr>
        <p:grpSpPr>
          <a:xfrm rot="10800000">
            <a:off x="-674131" y="9"/>
            <a:ext cx="2499397" cy="2480016"/>
            <a:chOff x="7517519" y="2918009"/>
            <a:chExt cx="2499397" cy="2480016"/>
          </a:xfrm>
        </p:grpSpPr>
        <p:sp>
          <p:nvSpPr>
            <p:cNvPr id="91" name="Google Shape;91;p3"/>
            <p:cNvSpPr/>
            <p:nvPr/>
          </p:nvSpPr>
          <p:spPr>
            <a:xfrm>
              <a:off x="8357077" y="2918009"/>
              <a:ext cx="1659839" cy="1844980"/>
            </a:xfrm>
            <a:custGeom>
              <a:rect b="b" l="l" r="r" t="t"/>
              <a:pathLst>
                <a:path extrusionOk="0" h="34141" w="30715">
                  <a:moveTo>
                    <a:pt x="30626" y="1"/>
                  </a:moveTo>
                  <a:cubicBezTo>
                    <a:pt x="30604" y="1"/>
                    <a:pt x="30583" y="8"/>
                    <a:pt x="30567" y="24"/>
                  </a:cubicBezTo>
                  <a:lnTo>
                    <a:pt x="4349" y="26243"/>
                  </a:lnTo>
                  <a:cubicBezTo>
                    <a:pt x="4333" y="26258"/>
                    <a:pt x="4325" y="26282"/>
                    <a:pt x="4325" y="26305"/>
                  </a:cubicBezTo>
                  <a:lnTo>
                    <a:pt x="4325" y="29965"/>
                  </a:lnTo>
                  <a:lnTo>
                    <a:pt x="1347" y="32943"/>
                  </a:lnTo>
                  <a:cubicBezTo>
                    <a:pt x="1213" y="32838"/>
                    <a:pt x="1072" y="32794"/>
                    <a:pt x="938" y="32794"/>
                  </a:cubicBezTo>
                  <a:cubicBezTo>
                    <a:pt x="417" y="32794"/>
                    <a:pt x="1" y="33473"/>
                    <a:pt x="463" y="33936"/>
                  </a:cubicBezTo>
                  <a:cubicBezTo>
                    <a:pt x="607" y="34079"/>
                    <a:pt x="771" y="34140"/>
                    <a:pt x="929" y="34140"/>
                  </a:cubicBezTo>
                  <a:cubicBezTo>
                    <a:pt x="1418" y="34140"/>
                    <a:pt x="1851" y="33558"/>
                    <a:pt x="1464" y="33059"/>
                  </a:cubicBezTo>
                  <a:lnTo>
                    <a:pt x="4465" y="30050"/>
                  </a:lnTo>
                  <a:cubicBezTo>
                    <a:pt x="4480" y="30035"/>
                    <a:pt x="4488" y="30019"/>
                    <a:pt x="4488" y="29996"/>
                  </a:cubicBezTo>
                  <a:lnTo>
                    <a:pt x="4488" y="26336"/>
                  </a:lnTo>
                  <a:lnTo>
                    <a:pt x="9436" y="21388"/>
                  </a:lnTo>
                  <a:lnTo>
                    <a:pt x="10180" y="21412"/>
                  </a:lnTo>
                  <a:lnTo>
                    <a:pt x="12995" y="18604"/>
                  </a:lnTo>
                  <a:lnTo>
                    <a:pt x="12972" y="17860"/>
                  </a:lnTo>
                  <a:lnTo>
                    <a:pt x="30684" y="140"/>
                  </a:lnTo>
                  <a:cubicBezTo>
                    <a:pt x="30715" y="109"/>
                    <a:pt x="30715" y="55"/>
                    <a:pt x="30684" y="24"/>
                  </a:cubicBezTo>
                  <a:cubicBezTo>
                    <a:pt x="30668" y="8"/>
                    <a:pt x="30647" y="1"/>
                    <a:pt x="3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3"/>
            <p:cNvGrpSpPr/>
            <p:nvPr/>
          </p:nvGrpSpPr>
          <p:grpSpPr>
            <a:xfrm>
              <a:off x="8540225" y="4477406"/>
              <a:ext cx="921187" cy="920619"/>
              <a:chOff x="3429875" y="1645831"/>
              <a:chExt cx="921187" cy="920619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" name="Google Shape;101;p3"/>
            <p:cNvSpPr/>
            <p:nvPr/>
          </p:nvSpPr>
          <p:spPr>
            <a:xfrm>
              <a:off x="8310165" y="4564287"/>
              <a:ext cx="595683" cy="833729"/>
            </a:xfrm>
            <a:custGeom>
              <a:rect b="b" l="l" r="r" t="t"/>
              <a:pathLst>
                <a:path extrusionOk="0" h="15428" w="11023">
                  <a:moveTo>
                    <a:pt x="10442" y="1"/>
                  </a:moveTo>
                  <a:cubicBezTo>
                    <a:pt x="10443" y="1"/>
                    <a:pt x="10444" y="1"/>
                    <a:pt x="10446" y="1"/>
                  </a:cubicBezTo>
                  <a:lnTo>
                    <a:pt x="10446" y="1"/>
                  </a:lnTo>
                  <a:cubicBezTo>
                    <a:pt x="10447" y="1"/>
                    <a:pt x="10448" y="1"/>
                    <a:pt x="10449" y="1"/>
                  </a:cubicBezTo>
                  <a:close/>
                  <a:moveTo>
                    <a:pt x="10446" y="1"/>
                  </a:moveTo>
                  <a:lnTo>
                    <a:pt x="10446" y="1"/>
                  </a:lnTo>
                  <a:cubicBezTo>
                    <a:pt x="10037" y="4"/>
                    <a:pt x="9807" y="475"/>
                    <a:pt x="10062" y="792"/>
                  </a:cubicBezTo>
                  <a:lnTo>
                    <a:pt x="5773" y="5080"/>
                  </a:lnTo>
                  <a:cubicBezTo>
                    <a:pt x="5766" y="5096"/>
                    <a:pt x="5758" y="5111"/>
                    <a:pt x="5758" y="5127"/>
                  </a:cubicBezTo>
                  <a:lnTo>
                    <a:pt x="5758" y="9617"/>
                  </a:lnTo>
                  <a:lnTo>
                    <a:pt x="43" y="15324"/>
                  </a:lnTo>
                  <a:cubicBezTo>
                    <a:pt x="1" y="15366"/>
                    <a:pt x="42" y="15427"/>
                    <a:pt x="88" y="15427"/>
                  </a:cubicBezTo>
                  <a:cubicBezTo>
                    <a:pt x="102" y="15427"/>
                    <a:pt x="116" y="15422"/>
                    <a:pt x="128" y="15410"/>
                  </a:cubicBezTo>
                  <a:lnTo>
                    <a:pt x="5859" y="9679"/>
                  </a:lnTo>
                  <a:cubicBezTo>
                    <a:pt x="5874" y="9671"/>
                    <a:pt x="5874" y="9656"/>
                    <a:pt x="5874" y="9640"/>
                  </a:cubicBezTo>
                  <a:lnTo>
                    <a:pt x="5874" y="5150"/>
                  </a:lnTo>
                  <a:lnTo>
                    <a:pt x="10139" y="885"/>
                  </a:lnTo>
                  <a:cubicBezTo>
                    <a:pt x="10231" y="953"/>
                    <a:pt x="10336" y="985"/>
                    <a:pt x="10439" y="985"/>
                  </a:cubicBezTo>
                  <a:cubicBezTo>
                    <a:pt x="10641" y="985"/>
                    <a:pt x="10835" y="863"/>
                    <a:pt x="10907" y="652"/>
                  </a:cubicBezTo>
                  <a:cubicBezTo>
                    <a:pt x="11023" y="336"/>
                    <a:pt x="10785" y="3"/>
                    <a:pt x="10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517519" y="4564280"/>
              <a:ext cx="692631" cy="690469"/>
            </a:xfrm>
            <a:custGeom>
              <a:rect b="b" l="l" r="r" t="t"/>
              <a:pathLst>
                <a:path extrusionOk="0" h="12777" w="12817">
                  <a:moveTo>
                    <a:pt x="12701" y="1"/>
                  </a:moveTo>
                  <a:cubicBezTo>
                    <a:pt x="12681" y="1"/>
                    <a:pt x="12660" y="9"/>
                    <a:pt x="12641" y="27"/>
                  </a:cubicBezTo>
                  <a:lnTo>
                    <a:pt x="32" y="12637"/>
                  </a:lnTo>
                  <a:cubicBezTo>
                    <a:pt x="1" y="12668"/>
                    <a:pt x="1" y="12722"/>
                    <a:pt x="32" y="12753"/>
                  </a:cubicBezTo>
                  <a:cubicBezTo>
                    <a:pt x="47" y="12769"/>
                    <a:pt x="63" y="12776"/>
                    <a:pt x="86" y="12776"/>
                  </a:cubicBezTo>
                  <a:cubicBezTo>
                    <a:pt x="109" y="12776"/>
                    <a:pt x="133" y="12769"/>
                    <a:pt x="148" y="12753"/>
                  </a:cubicBezTo>
                  <a:lnTo>
                    <a:pt x="12757" y="136"/>
                  </a:lnTo>
                  <a:cubicBezTo>
                    <a:pt x="12816" y="77"/>
                    <a:pt x="12764" y="1"/>
                    <a:pt x="12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3"/>
            <p:cNvGrpSpPr/>
            <p:nvPr/>
          </p:nvGrpSpPr>
          <p:grpSpPr>
            <a:xfrm>
              <a:off x="8061224" y="4842895"/>
              <a:ext cx="269497" cy="230589"/>
              <a:chOff x="-245801" y="266720"/>
              <a:chExt cx="269497" cy="230589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1"/>
          <p:cNvSpPr/>
          <p:nvPr/>
        </p:nvSpPr>
        <p:spPr>
          <a:xfrm>
            <a:off x="8758375" y="0"/>
            <a:ext cx="385800" cy="51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1"/>
          <p:cNvSpPr/>
          <p:nvPr/>
        </p:nvSpPr>
        <p:spPr>
          <a:xfrm>
            <a:off x="-175" y="0"/>
            <a:ext cx="178800" cy="51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1"/>
          <p:cNvSpPr txBox="1"/>
          <p:nvPr>
            <p:ph idx="1" type="subTitle"/>
          </p:nvPr>
        </p:nvSpPr>
        <p:spPr>
          <a:xfrm>
            <a:off x="836950" y="1890450"/>
            <a:ext cx="20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21"/>
          <p:cNvSpPr txBox="1"/>
          <p:nvPr>
            <p:ph idx="2" type="subTitle"/>
          </p:nvPr>
        </p:nvSpPr>
        <p:spPr>
          <a:xfrm>
            <a:off x="3557463" y="1890450"/>
            <a:ext cx="20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21"/>
          <p:cNvSpPr txBox="1"/>
          <p:nvPr>
            <p:ph idx="3" type="subTitle"/>
          </p:nvPr>
        </p:nvSpPr>
        <p:spPr>
          <a:xfrm>
            <a:off x="6277925" y="1890450"/>
            <a:ext cx="20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0" name="Google Shape;610;p21"/>
          <p:cNvSpPr txBox="1"/>
          <p:nvPr>
            <p:ph idx="4" type="subTitle"/>
          </p:nvPr>
        </p:nvSpPr>
        <p:spPr>
          <a:xfrm>
            <a:off x="836950" y="3642625"/>
            <a:ext cx="20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1" name="Google Shape;611;p21"/>
          <p:cNvSpPr txBox="1"/>
          <p:nvPr>
            <p:ph idx="5" type="subTitle"/>
          </p:nvPr>
        </p:nvSpPr>
        <p:spPr>
          <a:xfrm>
            <a:off x="3557463" y="3642625"/>
            <a:ext cx="20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21"/>
          <p:cNvSpPr txBox="1"/>
          <p:nvPr>
            <p:ph idx="6" type="subTitle"/>
          </p:nvPr>
        </p:nvSpPr>
        <p:spPr>
          <a:xfrm>
            <a:off x="6277925" y="3642625"/>
            <a:ext cx="20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3" name="Google Shape;613;p21"/>
          <p:cNvSpPr txBox="1"/>
          <p:nvPr>
            <p:ph idx="7" type="subTitle"/>
          </p:nvPr>
        </p:nvSpPr>
        <p:spPr>
          <a:xfrm>
            <a:off x="836950" y="2171413"/>
            <a:ext cx="202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4" name="Google Shape;614;p21"/>
          <p:cNvSpPr txBox="1"/>
          <p:nvPr>
            <p:ph idx="8" type="subTitle"/>
          </p:nvPr>
        </p:nvSpPr>
        <p:spPr>
          <a:xfrm>
            <a:off x="3557463" y="2171413"/>
            <a:ext cx="202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5" name="Google Shape;615;p21"/>
          <p:cNvSpPr txBox="1"/>
          <p:nvPr>
            <p:ph idx="9" type="subTitle"/>
          </p:nvPr>
        </p:nvSpPr>
        <p:spPr>
          <a:xfrm>
            <a:off x="836950" y="3923588"/>
            <a:ext cx="202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6" name="Google Shape;616;p21"/>
          <p:cNvSpPr txBox="1"/>
          <p:nvPr>
            <p:ph idx="13" type="subTitle"/>
          </p:nvPr>
        </p:nvSpPr>
        <p:spPr>
          <a:xfrm>
            <a:off x="3557463" y="3923588"/>
            <a:ext cx="202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7" name="Google Shape;617;p21"/>
          <p:cNvSpPr txBox="1"/>
          <p:nvPr>
            <p:ph type="title"/>
          </p:nvPr>
        </p:nvSpPr>
        <p:spPr>
          <a:xfrm>
            <a:off x="720000" y="368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8" name="Google Shape;618;p21"/>
          <p:cNvSpPr txBox="1"/>
          <p:nvPr>
            <p:ph idx="14" type="subTitle"/>
          </p:nvPr>
        </p:nvSpPr>
        <p:spPr>
          <a:xfrm>
            <a:off x="6277927" y="2171413"/>
            <a:ext cx="202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9" name="Google Shape;619;p21"/>
          <p:cNvSpPr txBox="1"/>
          <p:nvPr>
            <p:ph idx="15" type="subTitle"/>
          </p:nvPr>
        </p:nvSpPr>
        <p:spPr>
          <a:xfrm>
            <a:off x="6277927" y="3923588"/>
            <a:ext cx="202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20" name="Google Shape;620;p21"/>
          <p:cNvGrpSpPr/>
          <p:nvPr/>
        </p:nvGrpSpPr>
        <p:grpSpPr>
          <a:xfrm>
            <a:off x="-406744" y="-398844"/>
            <a:ext cx="2119863" cy="2659372"/>
            <a:chOff x="-406744" y="-398844"/>
            <a:chExt cx="2119863" cy="2659372"/>
          </a:xfrm>
        </p:grpSpPr>
        <p:grpSp>
          <p:nvGrpSpPr>
            <p:cNvPr id="621" name="Google Shape;621;p21"/>
            <p:cNvGrpSpPr/>
            <p:nvPr/>
          </p:nvGrpSpPr>
          <p:grpSpPr>
            <a:xfrm>
              <a:off x="-406744" y="78859"/>
              <a:ext cx="1329000" cy="2181669"/>
              <a:chOff x="6565456" y="2107784"/>
              <a:chExt cx="1329000" cy="2181669"/>
            </a:xfrm>
          </p:grpSpPr>
          <p:sp>
            <p:nvSpPr>
              <p:cNvPr id="622" name="Google Shape;622;p21"/>
              <p:cNvSpPr/>
              <p:nvPr/>
            </p:nvSpPr>
            <p:spPr>
              <a:xfrm>
                <a:off x="6565456" y="2801264"/>
                <a:ext cx="1094061" cy="1379449"/>
              </a:xfrm>
              <a:custGeom>
                <a:rect b="b" l="l" r="r" t="t"/>
                <a:pathLst>
                  <a:path extrusionOk="0" h="21669" w="17186">
                    <a:moveTo>
                      <a:pt x="16693" y="1"/>
                    </a:moveTo>
                    <a:cubicBezTo>
                      <a:pt x="16684" y="1"/>
                      <a:pt x="16675" y="1"/>
                      <a:pt x="16666" y="1"/>
                    </a:cubicBezTo>
                    <a:lnTo>
                      <a:pt x="16673" y="1"/>
                    </a:lnTo>
                    <a:cubicBezTo>
                      <a:pt x="16262" y="1"/>
                      <a:pt x="16030" y="475"/>
                      <a:pt x="16286" y="800"/>
                    </a:cubicBezTo>
                    <a:lnTo>
                      <a:pt x="11997" y="5081"/>
                    </a:lnTo>
                    <a:cubicBezTo>
                      <a:pt x="11982" y="5096"/>
                      <a:pt x="11982" y="5112"/>
                      <a:pt x="11982" y="5127"/>
                    </a:cubicBezTo>
                    <a:lnTo>
                      <a:pt x="11982" y="9617"/>
                    </a:lnTo>
                    <a:lnTo>
                      <a:pt x="24" y="21568"/>
                    </a:lnTo>
                    <a:cubicBezTo>
                      <a:pt x="1" y="21591"/>
                      <a:pt x="1" y="21630"/>
                      <a:pt x="24" y="21653"/>
                    </a:cubicBezTo>
                    <a:cubicBezTo>
                      <a:pt x="32" y="21668"/>
                      <a:pt x="47" y="21668"/>
                      <a:pt x="63" y="21668"/>
                    </a:cubicBezTo>
                    <a:cubicBezTo>
                      <a:pt x="78" y="21668"/>
                      <a:pt x="94" y="21668"/>
                      <a:pt x="109" y="21653"/>
                    </a:cubicBezTo>
                    <a:lnTo>
                      <a:pt x="8919" y="12843"/>
                    </a:lnTo>
                    <a:lnTo>
                      <a:pt x="9469" y="12859"/>
                    </a:lnTo>
                    <a:lnTo>
                      <a:pt x="11555" y="10773"/>
                    </a:lnTo>
                    <a:lnTo>
                      <a:pt x="11532" y="10230"/>
                    </a:lnTo>
                    <a:lnTo>
                      <a:pt x="12083" y="9679"/>
                    </a:lnTo>
                    <a:cubicBezTo>
                      <a:pt x="12090" y="9664"/>
                      <a:pt x="12098" y="9648"/>
                      <a:pt x="12098" y="9633"/>
                    </a:cubicBezTo>
                    <a:lnTo>
                      <a:pt x="12098" y="5151"/>
                    </a:lnTo>
                    <a:lnTo>
                      <a:pt x="16363" y="886"/>
                    </a:lnTo>
                    <a:cubicBezTo>
                      <a:pt x="16449" y="948"/>
                      <a:pt x="16557" y="986"/>
                      <a:pt x="16666" y="986"/>
                    </a:cubicBezTo>
                    <a:cubicBezTo>
                      <a:pt x="16675" y="987"/>
                      <a:pt x="16684" y="987"/>
                      <a:pt x="16693" y="987"/>
                    </a:cubicBezTo>
                    <a:cubicBezTo>
                      <a:pt x="16960" y="987"/>
                      <a:pt x="17185" y="768"/>
                      <a:pt x="17185" y="498"/>
                    </a:cubicBezTo>
                    <a:cubicBezTo>
                      <a:pt x="17185" y="220"/>
                      <a:pt x="16960" y="1"/>
                      <a:pt x="16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7158866" y="2213000"/>
                <a:ext cx="735591" cy="710828"/>
              </a:xfrm>
              <a:custGeom>
                <a:rect b="b" l="l" r="r" t="t"/>
                <a:pathLst>
                  <a:path extrusionOk="0" h="11166" w="11555">
                    <a:moveTo>
                      <a:pt x="10855" y="1"/>
                    </a:moveTo>
                    <a:cubicBezTo>
                      <a:pt x="10489" y="1"/>
                      <a:pt x="10166" y="438"/>
                      <a:pt x="10459" y="813"/>
                    </a:cubicBezTo>
                    <a:lnTo>
                      <a:pt x="8296" y="2977"/>
                    </a:lnTo>
                    <a:lnTo>
                      <a:pt x="8296" y="2969"/>
                    </a:lnTo>
                    <a:lnTo>
                      <a:pt x="5628" y="5637"/>
                    </a:lnTo>
                    <a:lnTo>
                      <a:pt x="5636" y="5637"/>
                    </a:lnTo>
                    <a:lnTo>
                      <a:pt x="998" y="10274"/>
                    </a:lnTo>
                    <a:cubicBezTo>
                      <a:pt x="913" y="10204"/>
                      <a:pt x="804" y="10165"/>
                      <a:pt x="696" y="10165"/>
                    </a:cubicBezTo>
                    <a:cubicBezTo>
                      <a:pt x="693" y="10165"/>
                      <a:pt x="690" y="10165"/>
                      <a:pt x="687" y="10165"/>
                    </a:cubicBezTo>
                    <a:cubicBezTo>
                      <a:pt x="167" y="10165"/>
                      <a:pt x="0" y="10872"/>
                      <a:pt x="463" y="11112"/>
                    </a:cubicBezTo>
                    <a:cubicBezTo>
                      <a:pt x="539" y="11149"/>
                      <a:pt x="615" y="11166"/>
                      <a:pt x="688" y="11166"/>
                    </a:cubicBezTo>
                    <a:cubicBezTo>
                      <a:pt x="1066" y="11166"/>
                      <a:pt x="1350" y="10711"/>
                      <a:pt x="1084" y="10359"/>
                    </a:cubicBezTo>
                    <a:lnTo>
                      <a:pt x="5799" y="5644"/>
                    </a:lnTo>
                    <a:lnTo>
                      <a:pt x="6233" y="5660"/>
                    </a:lnTo>
                    <a:lnTo>
                      <a:pt x="8311" y="3574"/>
                    </a:lnTo>
                    <a:lnTo>
                      <a:pt x="8303" y="3147"/>
                    </a:lnTo>
                    <a:lnTo>
                      <a:pt x="10544" y="898"/>
                    </a:lnTo>
                    <a:cubicBezTo>
                      <a:pt x="10647" y="978"/>
                      <a:pt x="10753" y="1012"/>
                      <a:pt x="10855" y="1012"/>
                    </a:cubicBezTo>
                    <a:cubicBezTo>
                      <a:pt x="11246" y="1012"/>
                      <a:pt x="11555" y="505"/>
                      <a:pt x="11204" y="154"/>
                    </a:cubicBezTo>
                    <a:cubicBezTo>
                      <a:pt x="11096" y="46"/>
                      <a:pt x="10973" y="1"/>
                      <a:pt x="10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>
                <a:off x="6931252" y="3685129"/>
                <a:ext cx="606425" cy="604324"/>
              </a:xfrm>
              <a:custGeom>
                <a:rect b="b" l="l" r="r" t="t"/>
                <a:pathLst>
                  <a:path extrusionOk="0" h="9493" w="9526">
                    <a:moveTo>
                      <a:pt x="9443" y="0"/>
                    </a:moveTo>
                    <a:cubicBezTo>
                      <a:pt x="9428" y="0"/>
                      <a:pt x="9413" y="7"/>
                      <a:pt x="9400" y="22"/>
                    </a:cubicBezTo>
                    <a:lnTo>
                      <a:pt x="32" y="9390"/>
                    </a:lnTo>
                    <a:cubicBezTo>
                      <a:pt x="1" y="9413"/>
                      <a:pt x="1" y="9452"/>
                      <a:pt x="32" y="9475"/>
                    </a:cubicBezTo>
                    <a:cubicBezTo>
                      <a:pt x="40" y="9487"/>
                      <a:pt x="55" y="9492"/>
                      <a:pt x="72" y="9492"/>
                    </a:cubicBezTo>
                    <a:cubicBezTo>
                      <a:pt x="88" y="9492"/>
                      <a:pt x="106" y="9487"/>
                      <a:pt x="117" y="9475"/>
                    </a:cubicBezTo>
                    <a:lnTo>
                      <a:pt x="9485" y="107"/>
                    </a:lnTo>
                    <a:cubicBezTo>
                      <a:pt x="9526" y="60"/>
                      <a:pt x="9487" y="0"/>
                      <a:pt x="9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7534434" y="2107784"/>
                <a:ext cx="42016" cy="42270"/>
              </a:xfrm>
              <a:custGeom>
                <a:rect b="b" l="l" r="r" t="t"/>
                <a:pathLst>
                  <a:path extrusionOk="0" h="664" w="660">
                    <a:moveTo>
                      <a:pt x="330" y="0"/>
                    </a:moveTo>
                    <a:cubicBezTo>
                      <a:pt x="309" y="0"/>
                      <a:pt x="287" y="2"/>
                      <a:pt x="264" y="6"/>
                    </a:cubicBezTo>
                    <a:cubicBezTo>
                      <a:pt x="241" y="6"/>
                      <a:pt x="225" y="14"/>
                      <a:pt x="202" y="21"/>
                    </a:cubicBezTo>
                    <a:cubicBezTo>
                      <a:pt x="179" y="29"/>
                      <a:pt x="163" y="45"/>
                      <a:pt x="148" y="52"/>
                    </a:cubicBezTo>
                    <a:cubicBezTo>
                      <a:pt x="124" y="68"/>
                      <a:pt x="109" y="76"/>
                      <a:pt x="93" y="91"/>
                    </a:cubicBezTo>
                    <a:cubicBezTo>
                      <a:pt x="78" y="107"/>
                      <a:pt x="62" y="130"/>
                      <a:pt x="55" y="145"/>
                    </a:cubicBezTo>
                    <a:cubicBezTo>
                      <a:pt x="39" y="161"/>
                      <a:pt x="31" y="184"/>
                      <a:pt x="24" y="200"/>
                    </a:cubicBezTo>
                    <a:cubicBezTo>
                      <a:pt x="16" y="223"/>
                      <a:pt x="8" y="246"/>
                      <a:pt x="0" y="262"/>
                    </a:cubicBezTo>
                    <a:cubicBezTo>
                      <a:pt x="0" y="285"/>
                      <a:pt x="0" y="308"/>
                      <a:pt x="0" y="332"/>
                    </a:cubicBezTo>
                    <a:cubicBezTo>
                      <a:pt x="0" y="355"/>
                      <a:pt x="0" y="370"/>
                      <a:pt x="0" y="394"/>
                    </a:cubicBezTo>
                    <a:cubicBezTo>
                      <a:pt x="8" y="417"/>
                      <a:pt x="16" y="440"/>
                      <a:pt x="24" y="456"/>
                    </a:cubicBezTo>
                    <a:cubicBezTo>
                      <a:pt x="31" y="479"/>
                      <a:pt x="39" y="494"/>
                      <a:pt x="55" y="510"/>
                    </a:cubicBezTo>
                    <a:cubicBezTo>
                      <a:pt x="62" y="533"/>
                      <a:pt x="78" y="549"/>
                      <a:pt x="93" y="564"/>
                    </a:cubicBezTo>
                    <a:cubicBezTo>
                      <a:pt x="109" y="580"/>
                      <a:pt x="124" y="595"/>
                      <a:pt x="148" y="611"/>
                    </a:cubicBezTo>
                    <a:cubicBezTo>
                      <a:pt x="163" y="619"/>
                      <a:pt x="179" y="626"/>
                      <a:pt x="202" y="634"/>
                    </a:cubicBezTo>
                    <a:cubicBezTo>
                      <a:pt x="225" y="642"/>
                      <a:pt x="241" y="650"/>
                      <a:pt x="264" y="657"/>
                    </a:cubicBezTo>
                    <a:cubicBezTo>
                      <a:pt x="287" y="661"/>
                      <a:pt x="309" y="663"/>
                      <a:pt x="330" y="663"/>
                    </a:cubicBezTo>
                    <a:cubicBezTo>
                      <a:pt x="351" y="663"/>
                      <a:pt x="373" y="661"/>
                      <a:pt x="396" y="657"/>
                    </a:cubicBezTo>
                    <a:cubicBezTo>
                      <a:pt x="419" y="650"/>
                      <a:pt x="435" y="642"/>
                      <a:pt x="458" y="634"/>
                    </a:cubicBezTo>
                    <a:cubicBezTo>
                      <a:pt x="473" y="626"/>
                      <a:pt x="497" y="619"/>
                      <a:pt x="512" y="611"/>
                    </a:cubicBezTo>
                    <a:cubicBezTo>
                      <a:pt x="535" y="595"/>
                      <a:pt x="551" y="580"/>
                      <a:pt x="566" y="564"/>
                    </a:cubicBezTo>
                    <a:cubicBezTo>
                      <a:pt x="628" y="502"/>
                      <a:pt x="659" y="417"/>
                      <a:pt x="659" y="332"/>
                    </a:cubicBezTo>
                    <a:cubicBezTo>
                      <a:pt x="659" y="308"/>
                      <a:pt x="659" y="285"/>
                      <a:pt x="652" y="262"/>
                    </a:cubicBezTo>
                    <a:cubicBezTo>
                      <a:pt x="652" y="239"/>
                      <a:pt x="644" y="223"/>
                      <a:pt x="636" y="200"/>
                    </a:cubicBezTo>
                    <a:cubicBezTo>
                      <a:pt x="628" y="184"/>
                      <a:pt x="621" y="161"/>
                      <a:pt x="605" y="145"/>
                    </a:cubicBezTo>
                    <a:cubicBezTo>
                      <a:pt x="597" y="130"/>
                      <a:pt x="582" y="107"/>
                      <a:pt x="566" y="91"/>
                    </a:cubicBezTo>
                    <a:cubicBezTo>
                      <a:pt x="551" y="76"/>
                      <a:pt x="535" y="68"/>
                      <a:pt x="512" y="52"/>
                    </a:cubicBezTo>
                    <a:cubicBezTo>
                      <a:pt x="497" y="45"/>
                      <a:pt x="473" y="29"/>
                      <a:pt x="458" y="21"/>
                    </a:cubicBezTo>
                    <a:cubicBezTo>
                      <a:pt x="435" y="14"/>
                      <a:pt x="419" y="6"/>
                      <a:pt x="396" y="6"/>
                    </a:cubicBezTo>
                    <a:cubicBezTo>
                      <a:pt x="373" y="2"/>
                      <a:pt x="351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7319196" y="2315573"/>
                <a:ext cx="56339" cy="42398"/>
              </a:xfrm>
              <a:custGeom>
                <a:rect b="b" l="l" r="r" t="t"/>
                <a:pathLst>
                  <a:path extrusionOk="0" h="666" w="885">
                    <a:moveTo>
                      <a:pt x="442" y="1"/>
                    </a:moveTo>
                    <a:cubicBezTo>
                      <a:pt x="357" y="1"/>
                      <a:pt x="272" y="34"/>
                      <a:pt x="210" y="100"/>
                    </a:cubicBezTo>
                    <a:cubicBezTo>
                      <a:pt x="0" y="309"/>
                      <a:pt x="148" y="666"/>
                      <a:pt x="442" y="666"/>
                    </a:cubicBezTo>
                    <a:cubicBezTo>
                      <a:pt x="737" y="666"/>
                      <a:pt x="884" y="309"/>
                      <a:pt x="675" y="100"/>
                    </a:cubicBezTo>
                    <a:cubicBezTo>
                      <a:pt x="613" y="34"/>
                      <a:pt x="528" y="1"/>
                      <a:pt x="4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7111343" y="2523425"/>
                <a:ext cx="56339" cy="42398"/>
              </a:xfrm>
              <a:custGeom>
                <a:rect b="b" l="l" r="r" t="t"/>
                <a:pathLst>
                  <a:path extrusionOk="0" h="666" w="885">
                    <a:moveTo>
                      <a:pt x="439" y="1"/>
                    </a:moveTo>
                    <a:cubicBezTo>
                      <a:pt x="353" y="1"/>
                      <a:pt x="268" y="34"/>
                      <a:pt x="202" y="99"/>
                    </a:cubicBezTo>
                    <a:cubicBezTo>
                      <a:pt x="1" y="309"/>
                      <a:pt x="148" y="666"/>
                      <a:pt x="443" y="666"/>
                    </a:cubicBezTo>
                    <a:cubicBezTo>
                      <a:pt x="737" y="666"/>
                      <a:pt x="885" y="309"/>
                      <a:pt x="675" y="99"/>
                    </a:cubicBezTo>
                    <a:cubicBezTo>
                      <a:pt x="609" y="34"/>
                      <a:pt x="524" y="1"/>
                      <a:pt x="4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7422836" y="2211806"/>
                <a:ext cx="57612" cy="42016"/>
              </a:xfrm>
              <a:custGeom>
                <a:rect b="b" l="l" r="r" t="t"/>
                <a:pathLst>
                  <a:path extrusionOk="0" h="660" w="905">
                    <a:moveTo>
                      <a:pt x="436" y="1"/>
                    </a:moveTo>
                    <a:cubicBezTo>
                      <a:pt x="361" y="1"/>
                      <a:pt x="282" y="28"/>
                      <a:pt x="210" y="93"/>
                    </a:cubicBezTo>
                    <a:cubicBezTo>
                      <a:pt x="1" y="303"/>
                      <a:pt x="156" y="660"/>
                      <a:pt x="451" y="660"/>
                    </a:cubicBezTo>
                    <a:cubicBezTo>
                      <a:pt x="536" y="660"/>
                      <a:pt x="621" y="629"/>
                      <a:pt x="683" y="566"/>
                    </a:cubicBezTo>
                    <a:cubicBezTo>
                      <a:pt x="905" y="321"/>
                      <a:pt x="691" y="1"/>
                      <a:pt x="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7215047" y="2419276"/>
                <a:ext cx="56785" cy="42398"/>
              </a:xfrm>
              <a:custGeom>
                <a:rect b="b" l="l" r="r" t="t"/>
                <a:pathLst>
                  <a:path extrusionOk="0" h="666" w="892">
                    <a:moveTo>
                      <a:pt x="446" y="0"/>
                    </a:moveTo>
                    <a:cubicBezTo>
                      <a:pt x="361" y="0"/>
                      <a:pt x="275" y="33"/>
                      <a:pt x="209" y="99"/>
                    </a:cubicBezTo>
                    <a:cubicBezTo>
                      <a:pt x="0" y="309"/>
                      <a:pt x="147" y="665"/>
                      <a:pt x="442" y="665"/>
                    </a:cubicBezTo>
                    <a:cubicBezTo>
                      <a:pt x="744" y="665"/>
                      <a:pt x="892" y="309"/>
                      <a:pt x="682" y="99"/>
                    </a:cubicBezTo>
                    <a:cubicBezTo>
                      <a:pt x="617" y="33"/>
                      <a:pt x="531" y="0"/>
                      <a:pt x="4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>
                <a:off x="6902981" y="2731722"/>
                <a:ext cx="57676" cy="42461"/>
              </a:xfrm>
              <a:custGeom>
                <a:rect b="b" l="l" r="r" t="t"/>
                <a:pathLst>
                  <a:path extrusionOk="0" h="667" w="906">
                    <a:moveTo>
                      <a:pt x="434" y="0"/>
                    </a:moveTo>
                    <a:cubicBezTo>
                      <a:pt x="360" y="0"/>
                      <a:pt x="282" y="28"/>
                      <a:pt x="210" y="92"/>
                    </a:cubicBezTo>
                    <a:cubicBezTo>
                      <a:pt x="1" y="302"/>
                      <a:pt x="148" y="666"/>
                      <a:pt x="443" y="666"/>
                    </a:cubicBezTo>
                    <a:cubicBezTo>
                      <a:pt x="536" y="666"/>
                      <a:pt x="621" y="627"/>
                      <a:pt x="683" y="565"/>
                    </a:cubicBezTo>
                    <a:cubicBezTo>
                      <a:pt x="906" y="325"/>
                      <a:pt x="690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7007194" y="2627573"/>
                <a:ext cx="57803" cy="42398"/>
              </a:xfrm>
              <a:custGeom>
                <a:rect b="b" l="l" r="r" t="t"/>
                <a:pathLst>
                  <a:path extrusionOk="0" h="666" w="908">
                    <a:moveTo>
                      <a:pt x="436" y="1"/>
                    </a:moveTo>
                    <a:cubicBezTo>
                      <a:pt x="360" y="1"/>
                      <a:pt x="281" y="30"/>
                      <a:pt x="210" y="100"/>
                    </a:cubicBezTo>
                    <a:cubicBezTo>
                      <a:pt x="0" y="309"/>
                      <a:pt x="148" y="666"/>
                      <a:pt x="442" y="666"/>
                    </a:cubicBezTo>
                    <a:cubicBezTo>
                      <a:pt x="528" y="666"/>
                      <a:pt x="613" y="635"/>
                      <a:pt x="675" y="573"/>
                    </a:cubicBezTo>
                    <a:cubicBezTo>
                      <a:pt x="908" y="328"/>
                      <a:pt x="690" y="1"/>
                      <a:pt x="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6806280" y="2835807"/>
                <a:ext cx="42016" cy="42016"/>
              </a:xfrm>
              <a:custGeom>
                <a:rect b="b" l="l" r="r" t="t"/>
                <a:pathLst>
                  <a:path extrusionOk="0" h="660" w="660">
                    <a:moveTo>
                      <a:pt x="330" y="0"/>
                    </a:moveTo>
                    <a:cubicBezTo>
                      <a:pt x="244" y="0"/>
                      <a:pt x="159" y="31"/>
                      <a:pt x="93" y="94"/>
                    </a:cubicBezTo>
                    <a:cubicBezTo>
                      <a:pt x="78" y="109"/>
                      <a:pt x="70" y="125"/>
                      <a:pt x="54" y="148"/>
                    </a:cubicBezTo>
                    <a:cubicBezTo>
                      <a:pt x="39" y="163"/>
                      <a:pt x="31" y="179"/>
                      <a:pt x="23" y="202"/>
                    </a:cubicBezTo>
                    <a:cubicBezTo>
                      <a:pt x="16" y="225"/>
                      <a:pt x="8" y="241"/>
                      <a:pt x="8" y="264"/>
                    </a:cubicBezTo>
                    <a:cubicBezTo>
                      <a:pt x="0" y="287"/>
                      <a:pt x="0" y="311"/>
                      <a:pt x="0" y="326"/>
                    </a:cubicBezTo>
                    <a:cubicBezTo>
                      <a:pt x="0" y="419"/>
                      <a:pt x="31" y="505"/>
                      <a:pt x="93" y="567"/>
                    </a:cubicBezTo>
                    <a:cubicBezTo>
                      <a:pt x="109" y="582"/>
                      <a:pt x="124" y="598"/>
                      <a:pt x="147" y="605"/>
                    </a:cubicBezTo>
                    <a:cubicBezTo>
                      <a:pt x="163" y="621"/>
                      <a:pt x="186" y="629"/>
                      <a:pt x="202" y="636"/>
                    </a:cubicBezTo>
                    <a:cubicBezTo>
                      <a:pt x="225" y="644"/>
                      <a:pt x="240" y="652"/>
                      <a:pt x="264" y="652"/>
                    </a:cubicBezTo>
                    <a:cubicBezTo>
                      <a:pt x="287" y="660"/>
                      <a:pt x="310" y="660"/>
                      <a:pt x="326" y="660"/>
                    </a:cubicBezTo>
                    <a:cubicBezTo>
                      <a:pt x="349" y="660"/>
                      <a:pt x="372" y="660"/>
                      <a:pt x="396" y="652"/>
                    </a:cubicBezTo>
                    <a:cubicBezTo>
                      <a:pt x="419" y="652"/>
                      <a:pt x="434" y="644"/>
                      <a:pt x="458" y="636"/>
                    </a:cubicBezTo>
                    <a:cubicBezTo>
                      <a:pt x="481" y="629"/>
                      <a:pt x="496" y="621"/>
                      <a:pt x="512" y="605"/>
                    </a:cubicBezTo>
                    <a:cubicBezTo>
                      <a:pt x="535" y="598"/>
                      <a:pt x="551" y="582"/>
                      <a:pt x="566" y="567"/>
                    </a:cubicBezTo>
                    <a:cubicBezTo>
                      <a:pt x="628" y="505"/>
                      <a:pt x="659" y="419"/>
                      <a:pt x="659" y="326"/>
                    </a:cubicBezTo>
                    <a:cubicBezTo>
                      <a:pt x="659" y="311"/>
                      <a:pt x="659" y="287"/>
                      <a:pt x="651" y="264"/>
                    </a:cubicBezTo>
                    <a:cubicBezTo>
                      <a:pt x="651" y="241"/>
                      <a:pt x="644" y="225"/>
                      <a:pt x="636" y="202"/>
                    </a:cubicBezTo>
                    <a:cubicBezTo>
                      <a:pt x="628" y="179"/>
                      <a:pt x="620" y="163"/>
                      <a:pt x="605" y="148"/>
                    </a:cubicBezTo>
                    <a:cubicBezTo>
                      <a:pt x="597" y="125"/>
                      <a:pt x="582" y="109"/>
                      <a:pt x="566" y="94"/>
                    </a:cubicBezTo>
                    <a:cubicBezTo>
                      <a:pt x="500" y="31"/>
                      <a:pt x="415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3" name="Google Shape;633;p21"/>
            <p:cNvSpPr/>
            <p:nvPr/>
          </p:nvSpPr>
          <p:spPr>
            <a:xfrm>
              <a:off x="1033231" y="-398844"/>
              <a:ext cx="679889" cy="843877"/>
            </a:xfrm>
            <a:custGeom>
              <a:rect b="b" l="l" r="r" t="t"/>
              <a:pathLst>
                <a:path extrusionOk="0" h="13256" w="10680">
                  <a:moveTo>
                    <a:pt x="10613" y="0"/>
                  </a:moveTo>
                  <a:cubicBezTo>
                    <a:pt x="10598" y="0"/>
                    <a:pt x="10582" y="6"/>
                    <a:pt x="10571" y="18"/>
                  </a:cubicBezTo>
                  <a:lnTo>
                    <a:pt x="3196" y="7400"/>
                  </a:lnTo>
                  <a:cubicBezTo>
                    <a:pt x="3180" y="7408"/>
                    <a:pt x="3173" y="7423"/>
                    <a:pt x="3173" y="7447"/>
                  </a:cubicBezTo>
                  <a:lnTo>
                    <a:pt x="3173" y="10161"/>
                  </a:lnTo>
                  <a:lnTo>
                    <a:pt x="963" y="12371"/>
                  </a:lnTo>
                  <a:cubicBezTo>
                    <a:pt x="877" y="12301"/>
                    <a:pt x="769" y="12262"/>
                    <a:pt x="660" y="12262"/>
                  </a:cubicBezTo>
                  <a:cubicBezTo>
                    <a:pt x="1" y="12262"/>
                    <a:pt x="1" y="13255"/>
                    <a:pt x="660" y="13255"/>
                  </a:cubicBezTo>
                  <a:lnTo>
                    <a:pt x="660" y="13247"/>
                  </a:lnTo>
                  <a:cubicBezTo>
                    <a:pt x="663" y="13247"/>
                    <a:pt x="667" y="13247"/>
                    <a:pt x="670" y="13247"/>
                  </a:cubicBezTo>
                  <a:cubicBezTo>
                    <a:pt x="1075" y="13247"/>
                    <a:pt x="1302" y="12772"/>
                    <a:pt x="1048" y="12456"/>
                  </a:cubicBezTo>
                  <a:lnTo>
                    <a:pt x="3281" y="10223"/>
                  </a:lnTo>
                  <a:cubicBezTo>
                    <a:pt x="3289" y="10215"/>
                    <a:pt x="3297" y="10200"/>
                    <a:pt x="3297" y="10184"/>
                  </a:cubicBezTo>
                  <a:lnTo>
                    <a:pt x="3297" y="7470"/>
                  </a:lnTo>
                  <a:lnTo>
                    <a:pt x="10656" y="103"/>
                  </a:lnTo>
                  <a:cubicBezTo>
                    <a:pt x="10679" y="80"/>
                    <a:pt x="10679" y="41"/>
                    <a:pt x="10656" y="18"/>
                  </a:cubicBezTo>
                  <a:cubicBezTo>
                    <a:pt x="10644" y="6"/>
                    <a:pt x="10629" y="0"/>
                    <a:pt x="10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5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"/>
          <p:cNvSpPr txBox="1"/>
          <p:nvPr>
            <p:ph idx="1" type="subTitle"/>
          </p:nvPr>
        </p:nvSpPr>
        <p:spPr>
          <a:xfrm>
            <a:off x="3211207" y="1355700"/>
            <a:ext cx="20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6" name="Google Shape;636;p22"/>
          <p:cNvSpPr txBox="1"/>
          <p:nvPr>
            <p:ph idx="2" type="subTitle"/>
          </p:nvPr>
        </p:nvSpPr>
        <p:spPr>
          <a:xfrm>
            <a:off x="5648400" y="2487613"/>
            <a:ext cx="277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7" name="Google Shape;637;p22"/>
          <p:cNvSpPr txBox="1"/>
          <p:nvPr>
            <p:ph idx="3" type="subTitle"/>
          </p:nvPr>
        </p:nvSpPr>
        <p:spPr>
          <a:xfrm>
            <a:off x="5648400" y="1355700"/>
            <a:ext cx="277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8" name="Google Shape;638;p22"/>
          <p:cNvSpPr txBox="1"/>
          <p:nvPr>
            <p:ph idx="4" type="subTitle"/>
          </p:nvPr>
        </p:nvSpPr>
        <p:spPr>
          <a:xfrm>
            <a:off x="3211207" y="2487625"/>
            <a:ext cx="20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9" name="Google Shape;639;p22"/>
          <p:cNvSpPr txBox="1"/>
          <p:nvPr>
            <p:ph idx="5" type="subTitle"/>
          </p:nvPr>
        </p:nvSpPr>
        <p:spPr>
          <a:xfrm>
            <a:off x="3211207" y="3619550"/>
            <a:ext cx="20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0" name="Google Shape;640;p22"/>
          <p:cNvSpPr txBox="1"/>
          <p:nvPr>
            <p:ph idx="6" type="subTitle"/>
          </p:nvPr>
        </p:nvSpPr>
        <p:spPr>
          <a:xfrm>
            <a:off x="5648400" y="3619550"/>
            <a:ext cx="277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1" name="Google Shape;641;p22"/>
          <p:cNvSpPr txBox="1"/>
          <p:nvPr>
            <p:ph idx="7" type="subTitle"/>
          </p:nvPr>
        </p:nvSpPr>
        <p:spPr>
          <a:xfrm>
            <a:off x="3211207" y="1666825"/>
            <a:ext cx="202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2" name="Google Shape;642;p22"/>
          <p:cNvSpPr txBox="1"/>
          <p:nvPr>
            <p:ph idx="8" type="subTitle"/>
          </p:nvPr>
        </p:nvSpPr>
        <p:spPr>
          <a:xfrm>
            <a:off x="5648400" y="2798738"/>
            <a:ext cx="2775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3" name="Google Shape;643;p22"/>
          <p:cNvSpPr txBox="1"/>
          <p:nvPr>
            <p:ph idx="9" type="subTitle"/>
          </p:nvPr>
        </p:nvSpPr>
        <p:spPr>
          <a:xfrm>
            <a:off x="3211207" y="2798750"/>
            <a:ext cx="202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4" name="Google Shape;644;p22"/>
          <p:cNvSpPr txBox="1"/>
          <p:nvPr>
            <p:ph idx="13" type="subTitle"/>
          </p:nvPr>
        </p:nvSpPr>
        <p:spPr>
          <a:xfrm>
            <a:off x="3211207" y="3930675"/>
            <a:ext cx="202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22"/>
          <p:cNvSpPr txBox="1"/>
          <p:nvPr>
            <p:ph type="title"/>
          </p:nvPr>
        </p:nvSpPr>
        <p:spPr>
          <a:xfrm>
            <a:off x="720000" y="368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6" name="Google Shape;646;p22"/>
          <p:cNvSpPr txBox="1"/>
          <p:nvPr>
            <p:ph idx="14" type="subTitle"/>
          </p:nvPr>
        </p:nvSpPr>
        <p:spPr>
          <a:xfrm>
            <a:off x="5648400" y="1666825"/>
            <a:ext cx="2775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7" name="Google Shape;647;p22"/>
          <p:cNvSpPr txBox="1"/>
          <p:nvPr>
            <p:ph idx="15" type="subTitle"/>
          </p:nvPr>
        </p:nvSpPr>
        <p:spPr>
          <a:xfrm>
            <a:off x="5648400" y="3930675"/>
            <a:ext cx="2775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3"/>
          <p:cNvSpPr/>
          <p:nvPr/>
        </p:nvSpPr>
        <p:spPr>
          <a:xfrm>
            <a:off x="6480625" y="2558650"/>
            <a:ext cx="2663400" cy="25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3"/>
          <p:cNvSpPr/>
          <p:nvPr/>
        </p:nvSpPr>
        <p:spPr>
          <a:xfrm>
            <a:off x="8261420" y="-525128"/>
            <a:ext cx="1263293" cy="1576725"/>
          </a:xfrm>
          <a:custGeom>
            <a:rect b="b" l="l" r="r" t="t"/>
            <a:pathLst>
              <a:path extrusionOk="0" h="29177" w="23377">
                <a:moveTo>
                  <a:pt x="23291" y="1"/>
                </a:moveTo>
                <a:cubicBezTo>
                  <a:pt x="23271" y="1"/>
                  <a:pt x="23252" y="7"/>
                  <a:pt x="23237" y="18"/>
                </a:cubicBezTo>
                <a:lnTo>
                  <a:pt x="11372" y="11883"/>
                </a:lnTo>
                <a:lnTo>
                  <a:pt x="10635" y="11852"/>
                </a:lnTo>
                <a:lnTo>
                  <a:pt x="7828" y="14667"/>
                </a:lnTo>
                <a:lnTo>
                  <a:pt x="7851" y="15404"/>
                </a:lnTo>
                <a:lnTo>
                  <a:pt x="7114" y="16141"/>
                </a:lnTo>
                <a:cubicBezTo>
                  <a:pt x="7099" y="16156"/>
                  <a:pt x="7091" y="16179"/>
                  <a:pt x="7091" y="16203"/>
                </a:cubicBezTo>
                <a:lnTo>
                  <a:pt x="7091" y="22236"/>
                </a:lnTo>
                <a:lnTo>
                  <a:pt x="1345" y="27982"/>
                </a:lnTo>
                <a:cubicBezTo>
                  <a:pt x="1209" y="27875"/>
                  <a:pt x="1067" y="27829"/>
                  <a:pt x="932" y="27829"/>
                </a:cubicBezTo>
                <a:cubicBezTo>
                  <a:pt x="412" y="27829"/>
                  <a:pt x="1" y="28507"/>
                  <a:pt x="469" y="28975"/>
                </a:cubicBezTo>
                <a:cubicBezTo>
                  <a:pt x="610" y="29116"/>
                  <a:pt x="772" y="29176"/>
                  <a:pt x="928" y="29176"/>
                </a:cubicBezTo>
                <a:cubicBezTo>
                  <a:pt x="1414" y="29176"/>
                  <a:pt x="1848" y="28597"/>
                  <a:pt x="1461" y="28099"/>
                </a:cubicBezTo>
                <a:lnTo>
                  <a:pt x="7231" y="22329"/>
                </a:lnTo>
                <a:cubicBezTo>
                  <a:pt x="7246" y="22313"/>
                  <a:pt x="7254" y="22290"/>
                  <a:pt x="7254" y="22267"/>
                </a:cubicBezTo>
                <a:lnTo>
                  <a:pt x="7254" y="16226"/>
                </a:lnTo>
                <a:lnTo>
                  <a:pt x="23345" y="135"/>
                </a:lnTo>
                <a:cubicBezTo>
                  <a:pt x="23376" y="104"/>
                  <a:pt x="23376" y="49"/>
                  <a:pt x="23345" y="18"/>
                </a:cubicBezTo>
                <a:cubicBezTo>
                  <a:pt x="23330" y="7"/>
                  <a:pt x="23310" y="1"/>
                  <a:pt x="232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3"/>
          <p:cNvSpPr/>
          <p:nvPr/>
        </p:nvSpPr>
        <p:spPr>
          <a:xfrm>
            <a:off x="6665650" y="337949"/>
            <a:ext cx="1595777" cy="1929553"/>
          </a:xfrm>
          <a:custGeom>
            <a:rect b="b" l="l" r="r" t="t"/>
            <a:pathLst>
              <a:path extrusionOk="0" h="38062" w="31478">
                <a:moveTo>
                  <a:pt x="30702" y="1"/>
                </a:moveTo>
                <a:cubicBezTo>
                  <a:pt x="30151" y="1"/>
                  <a:pt x="29841" y="637"/>
                  <a:pt x="30174" y="1071"/>
                </a:cubicBezTo>
                <a:lnTo>
                  <a:pt x="24413" y="6840"/>
                </a:lnTo>
                <a:cubicBezTo>
                  <a:pt x="24397" y="6856"/>
                  <a:pt x="24389" y="6872"/>
                  <a:pt x="24389" y="6895"/>
                </a:cubicBezTo>
                <a:lnTo>
                  <a:pt x="24389" y="12936"/>
                </a:lnTo>
                <a:lnTo>
                  <a:pt x="20675" y="16650"/>
                </a:lnTo>
                <a:lnTo>
                  <a:pt x="20535" y="16650"/>
                </a:lnTo>
                <a:lnTo>
                  <a:pt x="17728" y="19465"/>
                </a:lnTo>
                <a:lnTo>
                  <a:pt x="17736" y="19597"/>
                </a:lnTo>
                <a:lnTo>
                  <a:pt x="16689" y="20636"/>
                </a:lnTo>
                <a:cubicBezTo>
                  <a:pt x="16642" y="20691"/>
                  <a:pt x="16673" y="20776"/>
                  <a:pt x="16751" y="20776"/>
                </a:cubicBezTo>
                <a:cubicBezTo>
                  <a:pt x="16766" y="20776"/>
                  <a:pt x="16790" y="20768"/>
                  <a:pt x="16805" y="20753"/>
                </a:cubicBezTo>
                <a:lnTo>
                  <a:pt x="17736" y="19822"/>
                </a:lnTo>
                <a:lnTo>
                  <a:pt x="17751" y="20210"/>
                </a:lnTo>
                <a:lnTo>
                  <a:pt x="32" y="37922"/>
                </a:lnTo>
                <a:cubicBezTo>
                  <a:pt x="1" y="37953"/>
                  <a:pt x="1" y="38007"/>
                  <a:pt x="32" y="38038"/>
                </a:cubicBezTo>
                <a:cubicBezTo>
                  <a:pt x="47" y="38054"/>
                  <a:pt x="70" y="38061"/>
                  <a:pt x="94" y="38061"/>
                </a:cubicBezTo>
                <a:cubicBezTo>
                  <a:pt x="117" y="38061"/>
                  <a:pt x="132" y="38054"/>
                  <a:pt x="148" y="38038"/>
                </a:cubicBezTo>
                <a:lnTo>
                  <a:pt x="26375" y="11819"/>
                </a:lnTo>
                <a:cubicBezTo>
                  <a:pt x="26390" y="11804"/>
                  <a:pt x="26398" y="11780"/>
                  <a:pt x="26398" y="11757"/>
                </a:cubicBezTo>
                <a:lnTo>
                  <a:pt x="26398" y="8097"/>
                </a:lnTo>
                <a:lnTo>
                  <a:pt x="29376" y="5119"/>
                </a:lnTo>
                <a:cubicBezTo>
                  <a:pt x="29512" y="5226"/>
                  <a:pt x="29654" y="5272"/>
                  <a:pt x="29789" y="5272"/>
                </a:cubicBezTo>
                <a:cubicBezTo>
                  <a:pt x="30308" y="5272"/>
                  <a:pt x="30720" y="4594"/>
                  <a:pt x="30252" y="4126"/>
                </a:cubicBezTo>
                <a:cubicBezTo>
                  <a:pt x="30108" y="3982"/>
                  <a:pt x="29944" y="3922"/>
                  <a:pt x="29787" y="3922"/>
                </a:cubicBezTo>
                <a:cubicBezTo>
                  <a:pt x="29298" y="3922"/>
                  <a:pt x="28867" y="4504"/>
                  <a:pt x="29259" y="5003"/>
                </a:cubicBezTo>
                <a:lnTo>
                  <a:pt x="26251" y="8011"/>
                </a:lnTo>
                <a:cubicBezTo>
                  <a:pt x="26235" y="8027"/>
                  <a:pt x="26227" y="8042"/>
                  <a:pt x="26227" y="8066"/>
                </a:cubicBezTo>
                <a:lnTo>
                  <a:pt x="26227" y="11726"/>
                </a:lnTo>
                <a:lnTo>
                  <a:pt x="21280" y="16674"/>
                </a:lnTo>
                <a:lnTo>
                  <a:pt x="20892" y="16658"/>
                </a:lnTo>
                <a:lnTo>
                  <a:pt x="24521" y="13029"/>
                </a:lnTo>
                <a:cubicBezTo>
                  <a:pt x="24537" y="13013"/>
                  <a:pt x="24544" y="12990"/>
                  <a:pt x="24552" y="12975"/>
                </a:cubicBezTo>
                <a:lnTo>
                  <a:pt x="24552" y="6934"/>
                </a:lnTo>
                <a:lnTo>
                  <a:pt x="30291" y="1187"/>
                </a:lnTo>
                <a:cubicBezTo>
                  <a:pt x="30416" y="1283"/>
                  <a:pt x="30559" y="1327"/>
                  <a:pt x="30701" y="1327"/>
                </a:cubicBezTo>
                <a:cubicBezTo>
                  <a:pt x="30972" y="1327"/>
                  <a:pt x="31233" y="1163"/>
                  <a:pt x="31330" y="877"/>
                </a:cubicBezTo>
                <a:cubicBezTo>
                  <a:pt x="31477" y="443"/>
                  <a:pt x="31159" y="1"/>
                  <a:pt x="30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3"/>
          <p:cNvSpPr/>
          <p:nvPr/>
        </p:nvSpPr>
        <p:spPr>
          <a:xfrm>
            <a:off x="5440340" y="4489937"/>
            <a:ext cx="595683" cy="833729"/>
          </a:xfrm>
          <a:custGeom>
            <a:rect b="b" l="l" r="r" t="t"/>
            <a:pathLst>
              <a:path extrusionOk="0" h="15428" w="11023">
                <a:moveTo>
                  <a:pt x="10442" y="1"/>
                </a:moveTo>
                <a:cubicBezTo>
                  <a:pt x="10443" y="1"/>
                  <a:pt x="10444" y="1"/>
                  <a:pt x="10446" y="1"/>
                </a:cubicBezTo>
                <a:lnTo>
                  <a:pt x="10446" y="1"/>
                </a:lnTo>
                <a:cubicBezTo>
                  <a:pt x="10447" y="1"/>
                  <a:pt x="10448" y="1"/>
                  <a:pt x="10449" y="1"/>
                </a:cubicBezTo>
                <a:close/>
                <a:moveTo>
                  <a:pt x="10446" y="1"/>
                </a:moveTo>
                <a:lnTo>
                  <a:pt x="10446" y="1"/>
                </a:lnTo>
                <a:cubicBezTo>
                  <a:pt x="10037" y="4"/>
                  <a:pt x="9807" y="475"/>
                  <a:pt x="10062" y="792"/>
                </a:cubicBezTo>
                <a:lnTo>
                  <a:pt x="5773" y="5080"/>
                </a:lnTo>
                <a:cubicBezTo>
                  <a:pt x="5766" y="5096"/>
                  <a:pt x="5758" y="5111"/>
                  <a:pt x="5758" y="5127"/>
                </a:cubicBezTo>
                <a:lnTo>
                  <a:pt x="5758" y="9617"/>
                </a:lnTo>
                <a:lnTo>
                  <a:pt x="43" y="15324"/>
                </a:lnTo>
                <a:cubicBezTo>
                  <a:pt x="1" y="15366"/>
                  <a:pt x="42" y="15427"/>
                  <a:pt x="88" y="15427"/>
                </a:cubicBezTo>
                <a:cubicBezTo>
                  <a:pt x="102" y="15427"/>
                  <a:pt x="116" y="15422"/>
                  <a:pt x="128" y="15410"/>
                </a:cubicBezTo>
                <a:lnTo>
                  <a:pt x="5859" y="9679"/>
                </a:lnTo>
                <a:cubicBezTo>
                  <a:pt x="5874" y="9671"/>
                  <a:pt x="5874" y="9656"/>
                  <a:pt x="5874" y="9640"/>
                </a:cubicBezTo>
                <a:lnTo>
                  <a:pt x="5874" y="5150"/>
                </a:lnTo>
                <a:lnTo>
                  <a:pt x="10139" y="885"/>
                </a:lnTo>
                <a:cubicBezTo>
                  <a:pt x="10231" y="953"/>
                  <a:pt x="10336" y="985"/>
                  <a:pt x="10439" y="985"/>
                </a:cubicBezTo>
                <a:cubicBezTo>
                  <a:pt x="10641" y="985"/>
                  <a:pt x="10835" y="863"/>
                  <a:pt x="10907" y="652"/>
                </a:cubicBezTo>
                <a:cubicBezTo>
                  <a:pt x="11023" y="336"/>
                  <a:pt x="10785" y="3"/>
                  <a:pt x="104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3"/>
          <p:cNvSpPr/>
          <p:nvPr/>
        </p:nvSpPr>
        <p:spPr>
          <a:xfrm>
            <a:off x="5632444" y="3890855"/>
            <a:ext cx="692631" cy="690469"/>
          </a:xfrm>
          <a:custGeom>
            <a:rect b="b" l="l" r="r" t="t"/>
            <a:pathLst>
              <a:path extrusionOk="0" h="12777" w="12817">
                <a:moveTo>
                  <a:pt x="12701" y="1"/>
                </a:moveTo>
                <a:cubicBezTo>
                  <a:pt x="12681" y="1"/>
                  <a:pt x="12660" y="9"/>
                  <a:pt x="12641" y="27"/>
                </a:cubicBezTo>
                <a:lnTo>
                  <a:pt x="32" y="12637"/>
                </a:lnTo>
                <a:cubicBezTo>
                  <a:pt x="1" y="12668"/>
                  <a:pt x="1" y="12722"/>
                  <a:pt x="32" y="12753"/>
                </a:cubicBezTo>
                <a:cubicBezTo>
                  <a:pt x="47" y="12769"/>
                  <a:pt x="63" y="12776"/>
                  <a:pt x="86" y="12776"/>
                </a:cubicBezTo>
                <a:cubicBezTo>
                  <a:pt x="109" y="12776"/>
                  <a:pt x="133" y="12769"/>
                  <a:pt x="148" y="12753"/>
                </a:cubicBezTo>
                <a:lnTo>
                  <a:pt x="12757" y="136"/>
                </a:lnTo>
                <a:cubicBezTo>
                  <a:pt x="12816" y="77"/>
                  <a:pt x="12764" y="1"/>
                  <a:pt x="127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3"/>
          <p:cNvSpPr txBox="1"/>
          <p:nvPr>
            <p:ph type="ctrTitle"/>
          </p:nvPr>
        </p:nvSpPr>
        <p:spPr>
          <a:xfrm>
            <a:off x="713428" y="712150"/>
            <a:ext cx="37998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655" name="Google Shape;655;p23"/>
          <p:cNvSpPr txBox="1"/>
          <p:nvPr>
            <p:ph idx="1" type="subTitle"/>
          </p:nvPr>
        </p:nvSpPr>
        <p:spPr>
          <a:xfrm>
            <a:off x="713225" y="1695325"/>
            <a:ext cx="3800100" cy="10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6" name="Google Shape;656;p23"/>
          <p:cNvSpPr txBox="1"/>
          <p:nvPr/>
        </p:nvSpPr>
        <p:spPr>
          <a:xfrm>
            <a:off x="899825" y="3517325"/>
            <a:ext cx="3426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7" name="Google Shape;657;p23"/>
          <p:cNvSpPr/>
          <p:nvPr>
            <p:ph idx="2" type="pic"/>
          </p:nvPr>
        </p:nvSpPr>
        <p:spPr>
          <a:xfrm>
            <a:off x="5066750" y="938975"/>
            <a:ext cx="3265500" cy="32655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3"/>
          <p:cNvSpPr/>
          <p:nvPr/>
        </p:nvSpPr>
        <p:spPr>
          <a:xfrm>
            <a:off x="364877" y="-845991"/>
            <a:ext cx="1659839" cy="1844980"/>
          </a:xfrm>
          <a:custGeom>
            <a:rect b="b" l="l" r="r" t="t"/>
            <a:pathLst>
              <a:path extrusionOk="0" h="34141" w="30715">
                <a:moveTo>
                  <a:pt x="30626" y="1"/>
                </a:moveTo>
                <a:cubicBezTo>
                  <a:pt x="30604" y="1"/>
                  <a:pt x="30583" y="8"/>
                  <a:pt x="30567" y="24"/>
                </a:cubicBezTo>
                <a:lnTo>
                  <a:pt x="4349" y="26243"/>
                </a:lnTo>
                <a:cubicBezTo>
                  <a:pt x="4333" y="26258"/>
                  <a:pt x="4325" y="26282"/>
                  <a:pt x="4325" y="26305"/>
                </a:cubicBezTo>
                <a:lnTo>
                  <a:pt x="4325" y="29965"/>
                </a:lnTo>
                <a:lnTo>
                  <a:pt x="1347" y="32943"/>
                </a:lnTo>
                <a:cubicBezTo>
                  <a:pt x="1213" y="32838"/>
                  <a:pt x="1072" y="32794"/>
                  <a:pt x="938" y="32794"/>
                </a:cubicBezTo>
                <a:cubicBezTo>
                  <a:pt x="417" y="32794"/>
                  <a:pt x="1" y="33473"/>
                  <a:pt x="463" y="33936"/>
                </a:cubicBezTo>
                <a:cubicBezTo>
                  <a:pt x="607" y="34079"/>
                  <a:pt x="771" y="34140"/>
                  <a:pt x="929" y="34140"/>
                </a:cubicBezTo>
                <a:cubicBezTo>
                  <a:pt x="1418" y="34140"/>
                  <a:pt x="1851" y="33558"/>
                  <a:pt x="1464" y="33059"/>
                </a:cubicBezTo>
                <a:lnTo>
                  <a:pt x="4465" y="30050"/>
                </a:lnTo>
                <a:cubicBezTo>
                  <a:pt x="4480" y="30035"/>
                  <a:pt x="4488" y="30019"/>
                  <a:pt x="4488" y="29996"/>
                </a:cubicBezTo>
                <a:lnTo>
                  <a:pt x="4488" y="26336"/>
                </a:lnTo>
                <a:lnTo>
                  <a:pt x="9436" y="21388"/>
                </a:lnTo>
                <a:lnTo>
                  <a:pt x="10180" y="21412"/>
                </a:lnTo>
                <a:lnTo>
                  <a:pt x="12995" y="18604"/>
                </a:lnTo>
                <a:lnTo>
                  <a:pt x="12972" y="17860"/>
                </a:lnTo>
                <a:lnTo>
                  <a:pt x="30684" y="140"/>
                </a:lnTo>
                <a:cubicBezTo>
                  <a:pt x="30715" y="109"/>
                  <a:pt x="30715" y="55"/>
                  <a:pt x="30684" y="24"/>
                </a:cubicBezTo>
                <a:cubicBezTo>
                  <a:pt x="30668" y="8"/>
                  <a:pt x="30647" y="1"/>
                  <a:pt x="306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23"/>
          <p:cNvGrpSpPr/>
          <p:nvPr/>
        </p:nvGrpSpPr>
        <p:grpSpPr>
          <a:xfrm>
            <a:off x="394921" y="-1001703"/>
            <a:ext cx="1400135" cy="1397586"/>
            <a:chOff x="1182471" y="-1089503"/>
            <a:chExt cx="1400135" cy="1397586"/>
          </a:xfrm>
        </p:grpSpPr>
        <p:sp>
          <p:nvSpPr>
            <p:cNvPr id="660" name="Google Shape;660;p23"/>
            <p:cNvSpPr/>
            <p:nvPr/>
          </p:nvSpPr>
          <p:spPr>
            <a:xfrm>
              <a:off x="2530619" y="-1089503"/>
              <a:ext cx="51986" cy="48582"/>
            </a:xfrm>
            <a:custGeom>
              <a:rect b="b" l="l" r="r" t="t"/>
              <a:pathLst>
                <a:path extrusionOk="0" h="899" w="962">
                  <a:moveTo>
                    <a:pt x="469" y="1"/>
                  </a:moveTo>
                  <a:cubicBezTo>
                    <a:pt x="440" y="1"/>
                    <a:pt x="411" y="3"/>
                    <a:pt x="380" y="7"/>
                  </a:cubicBezTo>
                  <a:cubicBezTo>
                    <a:pt x="357" y="15"/>
                    <a:pt x="326" y="22"/>
                    <a:pt x="303" y="30"/>
                  </a:cubicBezTo>
                  <a:cubicBezTo>
                    <a:pt x="272" y="46"/>
                    <a:pt x="248" y="61"/>
                    <a:pt x="225" y="77"/>
                  </a:cubicBezTo>
                  <a:cubicBezTo>
                    <a:pt x="194" y="92"/>
                    <a:pt x="171" y="108"/>
                    <a:pt x="155" y="131"/>
                  </a:cubicBezTo>
                  <a:cubicBezTo>
                    <a:pt x="132" y="154"/>
                    <a:pt x="117" y="170"/>
                    <a:pt x="101" y="201"/>
                  </a:cubicBezTo>
                  <a:cubicBezTo>
                    <a:pt x="86" y="224"/>
                    <a:pt x="70" y="247"/>
                    <a:pt x="54" y="278"/>
                  </a:cubicBezTo>
                  <a:cubicBezTo>
                    <a:pt x="47" y="301"/>
                    <a:pt x="39" y="332"/>
                    <a:pt x="31" y="356"/>
                  </a:cubicBezTo>
                  <a:cubicBezTo>
                    <a:pt x="0" y="503"/>
                    <a:pt x="47" y="658"/>
                    <a:pt x="155" y="767"/>
                  </a:cubicBezTo>
                  <a:cubicBezTo>
                    <a:pt x="171" y="782"/>
                    <a:pt x="194" y="805"/>
                    <a:pt x="225" y="821"/>
                  </a:cubicBezTo>
                  <a:cubicBezTo>
                    <a:pt x="248" y="837"/>
                    <a:pt x="272" y="852"/>
                    <a:pt x="303" y="860"/>
                  </a:cubicBezTo>
                  <a:cubicBezTo>
                    <a:pt x="326" y="868"/>
                    <a:pt x="357" y="883"/>
                    <a:pt x="380" y="883"/>
                  </a:cubicBezTo>
                  <a:cubicBezTo>
                    <a:pt x="411" y="891"/>
                    <a:pt x="442" y="899"/>
                    <a:pt x="473" y="899"/>
                  </a:cubicBezTo>
                  <a:cubicBezTo>
                    <a:pt x="752" y="899"/>
                    <a:pt x="962" y="635"/>
                    <a:pt x="908" y="356"/>
                  </a:cubicBezTo>
                  <a:cubicBezTo>
                    <a:pt x="900" y="332"/>
                    <a:pt x="892" y="301"/>
                    <a:pt x="884" y="278"/>
                  </a:cubicBezTo>
                  <a:cubicBezTo>
                    <a:pt x="877" y="247"/>
                    <a:pt x="861" y="224"/>
                    <a:pt x="845" y="201"/>
                  </a:cubicBezTo>
                  <a:cubicBezTo>
                    <a:pt x="830" y="170"/>
                    <a:pt x="807" y="154"/>
                    <a:pt x="783" y="131"/>
                  </a:cubicBezTo>
                  <a:cubicBezTo>
                    <a:pt x="768" y="108"/>
                    <a:pt x="745" y="92"/>
                    <a:pt x="721" y="77"/>
                  </a:cubicBezTo>
                  <a:cubicBezTo>
                    <a:pt x="690" y="61"/>
                    <a:pt x="667" y="46"/>
                    <a:pt x="644" y="30"/>
                  </a:cubicBezTo>
                  <a:cubicBezTo>
                    <a:pt x="613" y="22"/>
                    <a:pt x="590" y="15"/>
                    <a:pt x="559" y="7"/>
                  </a:cubicBezTo>
                  <a:cubicBezTo>
                    <a:pt x="528" y="3"/>
                    <a:pt x="498" y="1"/>
                    <a:pt x="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2399895" y="-967102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5" y="1"/>
                  </a:moveTo>
                  <a:cubicBezTo>
                    <a:pt x="250" y="1"/>
                    <a:pt x="0" y="471"/>
                    <a:pt x="302" y="766"/>
                  </a:cubicBezTo>
                  <a:cubicBezTo>
                    <a:pt x="387" y="851"/>
                    <a:pt x="504" y="898"/>
                    <a:pt x="620" y="898"/>
                  </a:cubicBezTo>
                  <a:cubicBezTo>
                    <a:pt x="1109" y="898"/>
                    <a:pt x="1240" y="223"/>
                    <a:pt x="791" y="37"/>
                  </a:cubicBezTo>
                  <a:cubicBezTo>
                    <a:pt x="730" y="12"/>
                    <a:pt x="67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1418844" y="14375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1" y="0"/>
                  </a:moveTo>
                  <a:cubicBezTo>
                    <a:pt x="244" y="0"/>
                    <a:pt x="1" y="464"/>
                    <a:pt x="302" y="766"/>
                  </a:cubicBezTo>
                  <a:cubicBezTo>
                    <a:pt x="388" y="851"/>
                    <a:pt x="496" y="898"/>
                    <a:pt x="620" y="898"/>
                  </a:cubicBezTo>
                  <a:cubicBezTo>
                    <a:pt x="1109" y="898"/>
                    <a:pt x="1241" y="223"/>
                    <a:pt x="791" y="37"/>
                  </a:cubicBezTo>
                  <a:cubicBezTo>
                    <a:pt x="729" y="12"/>
                    <a:pt x="668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2277494" y="-844323"/>
              <a:ext cx="67118" cy="48582"/>
            </a:xfrm>
            <a:custGeom>
              <a:rect b="b" l="l" r="r" t="t"/>
              <a:pathLst>
                <a:path extrusionOk="0" h="899" w="1242">
                  <a:moveTo>
                    <a:pt x="606" y="1"/>
                  </a:moveTo>
                  <a:cubicBezTo>
                    <a:pt x="244" y="1"/>
                    <a:pt x="0" y="465"/>
                    <a:pt x="295" y="766"/>
                  </a:cubicBezTo>
                  <a:cubicBezTo>
                    <a:pt x="380" y="852"/>
                    <a:pt x="497" y="898"/>
                    <a:pt x="613" y="898"/>
                  </a:cubicBezTo>
                  <a:cubicBezTo>
                    <a:pt x="1102" y="898"/>
                    <a:pt x="1241" y="223"/>
                    <a:pt x="784" y="37"/>
                  </a:cubicBezTo>
                  <a:cubicBezTo>
                    <a:pt x="723" y="12"/>
                    <a:pt x="663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1296064" y="136722"/>
              <a:ext cx="67064" cy="48582"/>
            </a:xfrm>
            <a:custGeom>
              <a:rect b="b" l="l" r="r" t="t"/>
              <a:pathLst>
                <a:path extrusionOk="0" h="899" w="1241">
                  <a:moveTo>
                    <a:pt x="605" y="1"/>
                  </a:moveTo>
                  <a:cubicBezTo>
                    <a:pt x="243" y="1"/>
                    <a:pt x="0" y="465"/>
                    <a:pt x="302" y="766"/>
                  </a:cubicBezTo>
                  <a:cubicBezTo>
                    <a:pt x="380" y="852"/>
                    <a:pt x="496" y="898"/>
                    <a:pt x="620" y="898"/>
                  </a:cubicBezTo>
                  <a:cubicBezTo>
                    <a:pt x="1109" y="898"/>
                    <a:pt x="1240" y="223"/>
                    <a:pt x="783" y="37"/>
                  </a:cubicBezTo>
                  <a:cubicBezTo>
                    <a:pt x="722" y="12"/>
                    <a:pt x="662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1909532" y="-476363"/>
              <a:ext cx="67118" cy="48528"/>
            </a:xfrm>
            <a:custGeom>
              <a:rect b="b" l="l" r="r" t="t"/>
              <a:pathLst>
                <a:path extrusionOk="0" h="898" w="1242">
                  <a:moveTo>
                    <a:pt x="606" y="0"/>
                  </a:moveTo>
                  <a:cubicBezTo>
                    <a:pt x="244" y="0"/>
                    <a:pt x="0" y="464"/>
                    <a:pt x="295" y="766"/>
                  </a:cubicBezTo>
                  <a:cubicBezTo>
                    <a:pt x="381" y="851"/>
                    <a:pt x="497" y="898"/>
                    <a:pt x="613" y="898"/>
                  </a:cubicBezTo>
                  <a:cubicBezTo>
                    <a:pt x="1102" y="898"/>
                    <a:pt x="1241" y="223"/>
                    <a:pt x="784" y="37"/>
                  </a:cubicBezTo>
                  <a:cubicBezTo>
                    <a:pt x="723" y="12"/>
                    <a:pt x="663" y="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2154714" y="-721922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3" y="0"/>
                  </a:moveTo>
                  <a:cubicBezTo>
                    <a:pt x="245" y="0"/>
                    <a:pt x="0" y="471"/>
                    <a:pt x="303" y="773"/>
                  </a:cubicBezTo>
                  <a:cubicBezTo>
                    <a:pt x="388" y="851"/>
                    <a:pt x="496" y="898"/>
                    <a:pt x="621" y="898"/>
                  </a:cubicBezTo>
                  <a:cubicBezTo>
                    <a:pt x="1109" y="898"/>
                    <a:pt x="1241" y="223"/>
                    <a:pt x="791" y="37"/>
                  </a:cubicBezTo>
                  <a:cubicBezTo>
                    <a:pt x="730" y="12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2031934" y="-599143"/>
              <a:ext cx="67496" cy="48528"/>
            </a:xfrm>
            <a:custGeom>
              <a:rect b="b" l="l" r="r" t="t"/>
              <a:pathLst>
                <a:path extrusionOk="0" h="898" w="1249">
                  <a:moveTo>
                    <a:pt x="613" y="0"/>
                  </a:moveTo>
                  <a:cubicBezTo>
                    <a:pt x="250" y="0"/>
                    <a:pt x="1" y="464"/>
                    <a:pt x="302" y="766"/>
                  </a:cubicBezTo>
                  <a:cubicBezTo>
                    <a:pt x="388" y="851"/>
                    <a:pt x="504" y="898"/>
                    <a:pt x="620" y="898"/>
                  </a:cubicBezTo>
                  <a:cubicBezTo>
                    <a:pt x="1109" y="898"/>
                    <a:pt x="1249" y="223"/>
                    <a:pt x="791" y="37"/>
                  </a:cubicBezTo>
                  <a:cubicBezTo>
                    <a:pt x="730" y="12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1786752" y="-353962"/>
              <a:ext cx="67118" cy="48528"/>
            </a:xfrm>
            <a:custGeom>
              <a:rect b="b" l="l" r="r" t="t"/>
              <a:pathLst>
                <a:path extrusionOk="0" h="898" w="1242">
                  <a:moveTo>
                    <a:pt x="613" y="0"/>
                  </a:moveTo>
                  <a:cubicBezTo>
                    <a:pt x="245" y="0"/>
                    <a:pt x="1" y="471"/>
                    <a:pt x="303" y="773"/>
                  </a:cubicBezTo>
                  <a:cubicBezTo>
                    <a:pt x="388" y="851"/>
                    <a:pt x="497" y="897"/>
                    <a:pt x="621" y="897"/>
                  </a:cubicBezTo>
                  <a:cubicBezTo>
                    <a:pt x="1109" y="897"/>
                    <a:pt x="1241" y="223"/>
                    <a:pt x="791" y="36"/>
                  </a:cubicBezTo>
                  <a:cubicBezTo>
                    <a:pt x="730" y="11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1664026" y="-231237"/>
              <a:ext cx="67442" cy="48582"/>
            </a:xfrm>
            <a:custGeom>
              <a:rect b="b" l="l" r="r" t="t"/>
              <a:pathLst>
                <a:path extrusionOk="0" h="899" w="1248">
                  <a:moveTo>
                    <a:pt x="613" y="1"/>
                  </a:moveTo>
                  <a:cubicBezTo>
                    <a:pt x="249" y="1"/>
                    <a:pt x="0" y="465"/>
                    <a:pt x="302" y="767"/>
                  </a:cubicBezTo>
                  <a:cubicBezTo>
                    <a:pt x="387" y="852"/>
                    <a:pt x="503" y="898"/>
                    <a:pt x="620" y="898"/>
                  </a:cubicBezTo>
                  <a:cubicBezTo>
                    <a:pt x="1108" y="898"/>
                    <a:pt x="1248" y="224"/>
                    <a:pt x="790" y="38"/>
                  </a:cubicBezTo>
                  <a:cubicBezTo>
                    <a:pt x="729" y="12"/>
                    <a:pt x="670" y="1"/>
                    <a:pt x="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1541624" y="-108836"/>
              <a:ext cx="67064" cy="48960"/>
            </a:xfrm>
            <a:custGeom>
              <a:rect b="b" l="l" r="r" t="t"/>
              <a:pathLst>
                <a:path extrusionOk="0" h="906" w="1241">
                  <a:moveTo>
                    <a:pt x="613" y="1"/>
                  </a:moveTo>
                  <a:cubicBezTo>
                    <a:pt x="245" y="1"/>
                    <a:pt x="0" y="472"/>
                    <a:pt x="302" y="774"/>
                  </a:cubicBezTo>
                  <a:cubicBezTo>
                    <a:pt x="380" y="859"/>
                    <a:pt x="496" y="906"/>
                    <a:pt x="613" y="906"/>
                  </a:cubicBezTo>
                  <a:cubicBezTo>
                    <a:pt x="1109" y="906"/>
                    <a:pt x="1241" y="231"/>
                    <a:pt x="791" y="37"/>
                  </a:cubicBezTo>
                  <a:cubicBezTo>
                    <a:pt x="730" y="12"/>
                    <a:pt x="670" y="1"/>
                    <a:pt x="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1182471" y="259501"/>
              <a:ext cx="48636" cy="48582"/>
            </a:xfrm>
            <a:custGeom>
              <a:rect b="b" l="l" r="r" t="t"/>
              <a:pathLst>
                <a:path extrusionOk="0" h="899" w="900">
                  <a:moveTo>
                    <a:pt x="454" y="1"/>
                  </a:moveTo>
                  <a:cubicBezTo>
                    <a:pt x="425" y="1"/>
                    <a:pt x="396" y="3"/>
                    <a:pt x="365" y="6"/>
                  </a:cubicBezTo>
                  <a:cubicBezTo>
                    <a:pt x="334" y="14"/>
                    <a:pt x="310" y="22"/>
                    <a:pt x="279" y="37"/>
                  </a:cubicBezTo>
                  <a:cubicBezTo>
                    <a:pt x="256" y="45"/>
                    <a:pt x="225" y="61"/>
                    <a:pt x="202" y="76"/>
                  </a:cubicBezTo>
                  <a:cubicBezTo>
                    <a:pt x="178" y="92"/>
                    <a:pt x="155" y="107"/>
                    <a:pt x="140" y="131"/>
                  </a:cubicBezTo>
                  <a:cubicBezTo>
                    <a:pt x="116" y="154"/>
                    <a:pt x="93" y="177"/>
                    <a:pt x="78" y="200"/>
                  </a:cubicBezTo>
                  <a:cubicBezTo>
                    <a:pt x="62" y="224"/>
                    <a:pt x="47" y="247"/>
                    <a:pt x="39" y="278"/>
                  </a:cubicBezTo>
                  <a:cubicBezTo>
                    <a:pt x="31" y="301"/>
                    <a:pt x="23" y="332"/>
                    <a:pt x="16" y="363"/>
                  </a:cubicBezTo>
                  <a:cubicBezTo>
                    <a:pt x="0" y="417"/>
                    <a:pt x="0" y="479"/>
                    <a:pt x="16" y="534"/>
                  </a:cubicBezTo>
                  <a:cubicBezTo>
                    <a:pt x="23" y="565"/>
                    <a:pt x="31" y="596"/>
                    <a:pt x="39" y="619"/>
                  </a:cubicBezTo>
                  <a:cubicBezTo>
                    <a:pt x="47" y="642"/>
                    <a:pt x="62" y="673"/>
                    <a:pt x="78" y="697"/>
                  </a:cubicBezTo>
                  <a:cubicBezTo>
                    <a:pt x="93" y="720"/>
                    <a:pt x="116" y="743"/>
                    <a:pt x="140" y="766"/>
                  </a:cubicBezTo>
                  <a:cubicBezTo>
                    <a:pt x="217" y="852"/>
                    <a:pt x="334" y="898"/>
                    <a:pt x="450" y="898"/>
                  </a:cubicBezTo>
                  <a:cubicBezTo>
                    <a:pt x="481" y="898"/>
                    <a:pt x="512" y="890"/>
                    <a:pt x="543" y="890"/>
                  </a:cubicBezTo>
                  <a:cubicBezTo>
                    <a:pt x="566" y="883"/>
                    <a:pt x="597" y="875"/>
                    <a:pt x="628" y="859"/>
                  </a:cubicBezTo>
                  <a:cubicBezTo>
                    <a:pt x="652" y="852"/>
                    <a:pt x="675" y="836"/>
                    <a:pt x="706" y="821"/>
                  </a:cubicBezTo>
                  <a:cubicBezTo>
                    <a:pt x="729" y="805"/>
                    <a:pt x="752" y="782"/>
                    <a:pt x="768" y="766"/>
                  </a:cubicBezTo>
                  <a:cubicBezTo>
                    <a:pt x="791" y="743"/>
                    <a:pt x="807" y="720"/>
                    <a:pt x="822" y="697"/>
                  </a:cubicBezTo>
                  <a:cubicBezTo>
                    <a:pt x="838" y="673"/>
                    <a:pt x="853" y="642"/>
                    <a:pt x="869" y="619"/>
                  </a:cubicBezTo>
                  <a:cubicBezTo>
                    <a:pt x="876" y="596"/>
                    <a:pt x="884" y="565"/>
                    <a:pt x="892" y="534"/>
                  </a:cubicBezTo>
                  <a:cubicBezTo>
                    <a:pt x="900" y="479"/>
                    <a:pt x="900" y="417"/>
                    <a:pt x="892" y="363"/>
                  </a:cubicBezTo>
                  <a:cubicBezTo>
                    <a:pt x="884" y="332"/>
                    <a:pt x="876" y="301"/>
                    <a:pt x="869" y="278"/>
                  </a:cubicBezTo>
                  <a:cubicBezTo>
                    <a:pt x="853" y="247"/>
                    <a:pt x="838" y="224"/>
                    <a:pt x="822" y="200"/>
                  </a:cubicBezTo>
                  <a:cubicBezTo>
                    <a:pt x="807" y="177"/>
                    <a:pt x="791" y="154"/>
                    <a:pt x="768" y="131"/>
                  </a:cubicBezTo>
                  <a:cubicBezTo>
                    <a:pt x="752" y="107"/>
                    <a:pt x="729" y="92"/>
                    <a:pt x="706" y="76"/>
                  </a:cubicBezTo>
                  <a:cubicBezTo>
                    <a:pt x="675" y="61"/>
                    <a:pt x="652" y="45"/>
                    <a:pt x="628" y="37"/>
                  </a:cubicBezTo>
                  <a:cubicBezTo>
                    <a:pt x="597" y="22"/>
                    <a:pt x="566" y="14"/>
                    <a:pt x="543" y="6"/>
                  </a:cubicBezTo>
                  <a:cubicBezTo>
                    <a:pt x="512" y="3"/>
                    <a:pt x="483" y="1"/>
                    <a:pt x="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23"/>
          <p:cNvGrpSpPr/>
          <p:nvPr/>
        </p:nvGrpSpPr>
        <p:grpSpPr>
          <a:xfrm>
            <a:off x="12" y="-260560"/>
            <a:ext cx="743488" cy="602656"/>
            <a:chOff x="1005462" y="33090"/>
            <a:chExt cx="743488" cy="602656"/>
          </a:xfrm>
        </p:grpSpPr>
        <p:sp>
          <p:nvSpPr>
            <p:cNvPr id="673" name="Google Shape;673;p23"/>
            <p:cNvSpPr/>
            <p:nvPr/>
          </p:nvSpPr>
          <p:spPr>
            <a:xfrm>
              <a:off x="1005462" y="603862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1100573" y="508697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1195739" y="41358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1290850" y="31847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1385961" y="223311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1481126" y="12820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1576238" y="3309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23"/>
          <p:cNvGrpSpPr/>
          <p:nvPr/>
        </p:nvGrpSpPr>
        <p:grpSpPr>
          <a:xfrm>
            <a:off x="5294299" y="4691595"/>
            <a:ext cx="269497" cy="230589"/>
            <a:chOff x="-245801" y="266720"/>
            <a:chExt cx="269497" cy="230589"/>
          </a:xfrm>
        </p:grpSpPr>
        <p:sp>
          <p:nvSpPr>
            <p:cNvPr id="681" name="Google Shape;681;p23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4"/>
          <p:cNvSpPr/>
          <p:nvPr/>
        </p:nvSpPr>
        <p:spPr>
          <a:xfrm>
            <a:off x="0" y="2558650"/>
            <a:ext cx="2663400" cy="25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4"/>
          <p:cNvSpPr/>
          <p:nvPr/>
        </p:nvSpPr>
        <p:spPr>
          <a:xfrm>
            <a:off x="8651700" y="4750"/>
            <a:ext cx="492300" cy="25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5"/>
          <p:cNvSpPr/>
          <p:nvPr/>
        </p:nvSpPr>
        <p:spPr>
          <a:xfrm>
            <a:off x="6480625" y="4750"/>
            <a:ext cx="266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0" y="4750"/>
            <a:ext cx="195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720000" y="368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idx="1" type="subTitle"/>
          </p:nvPr>
        </p:nvSpPr>
        <p:spPr>
          <a:xfrm>
            <a:off x="719999" y="2211150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5"/>
          <p:cNvSpPr txBox="1"/>
          <p:nvPr>
            <p:ph idx="2" type="subTitle"/>
          </p:nvPr>
        </p:nvSpPr>
        <p:spPr>
          <a:xfrm>
            <a:off x="4908474" y="2211150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5"/>
          <p:cNvSpPr txBox="1"/>
          <p:nvPr>
            <p:ph type="title"/>
          </p:nvPr>
        </p:nvSpPr>
        <p:spPr>
          <a:xfrm>
            <a:off x="720000" y="368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5"/>
          <p:cNvSpPr txBox="1"/>
          <p:nvPr>
            <p:ph idx="3" type="subTitle"/>
          </p:nvPr>
        </p:nvSpPr>
        <p:spPr>
          <a:xfrm>
            <a:off x="720000" y="2578825"/>
            <a:ext cx="3522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5"/>
          <p:cNvSpPr txBox="1"/>
          <p:nvPr>
            <p:ph idx="4" type="subTitle"/>
          </p:nvPr>
        </p:nvSpPr>
        <p:spPr>
          <a:xfrm>
            <a:off x="4901700" y="2578825"/>
            <a:ext cx="3522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5" name="Google Shape;115;p5"/>
          <p:cNvGrpSpPr/>
          <p:nvPr/>
        </p:nvGrpSpPr>
        <p:grpSpPr>
          <a:xfrm>
            <a:off x="-283763" y="1560215"/>
            <a:ext cx="743488" cy="602656"/>
            <a:chOff x="1005462" y="33090"/>
            <a:chExt cx="743488" cy="602656"/>
          </a:xfrm>
        </p:grpSpPr>
        <p:sp>
          <p:nvSpPr>
            <p:cNvPr id="116" name="Google Shape;116;p5"/>
            <p:cNvSpPr/>
            <p:nvPr/>
          </p:nvSpPr>
          <p:spPr>
            <a:xfrm>
              <a:off x="1005462" y="603862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100573" y="508697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1195739" y="41358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290850" y="31847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385961" y="223311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1481126" y="12820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576238" y="3309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5"/>
          <p:cNvGrpSpPr/>
          <p:nvPr/>
        </p:nvGrpSpPr>
        <p:grpSpPr>
          <a:xfrm>
            <a:off x="-1" y="1163245"/>
            <a:ext cx="269497" cy="230589"/>
            <a:chOff x="-245801" y="266720"/>
            <a:chExt cx="269497" cy="230589"/>
          </a:xfrm>
        </p:grpSpPr>
        <p:sp>
          <p:nvSpPr>
            <p:cNvPr id="124" name="Google Shape;124;p5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5"/>
          <p:cNvSpPr/>
          <p:nvPr/>
        </p:nvSpPr>
        <p:spPr>
          <a:xfrm>
            <a:off x="-972325" y="1777049"/>
            <a:ext cx="1595777" cy="1929553"/>
          </a:xfrm>
          <a:custGeom>
            <a:rect b="b" l="l" r="r" t="t"/>
            <a:pathLst>
              <a:path extrusionOk="0" h="38062" w="31478">
                <a:moveTo>
                  <a:pt x="30702" y="1"/>
                </a:moveTo>
                <a:cubicBezTo>
                  <a:pt x="30151" y="1"/>
                  <a:pt x="29841" y="637"/>
                  <a:pt x="30174" y="1071"/>
                </a:cubicBezTo>
                <a:lnTo>
                  <a:pt x="24413" y="6840"/>
                </a:lnTo>
                <a:cubicBezTo>
                  <a:pt x="24397" y="6856"/>
                  <a:pt x="24389" y="6872"/>
                  <a:pt x="24389" y="6895"/>
                </a:cubicBezTo>
                <a:lnTo>
                  <a:pt x="24389" y="12936"/>
                </a:lnTo>
                <a:lnTo>
                  <a:pt x="20675" y="16650"/>
                </a:lnTo>
                <a:lnTo>
                  <a:pt x="20535" y="16650"/>
                </a:lnTo>
                <a:lnTo>
                  <a:pt x="17728" y="19465"/>
                </a:lnTo>
                <a:lnTo>
                  <a:pt x="17736" y="19597"/>
                </a:lnTo>
                <a:lnTo>
                  <a:pt x="16689" y="20636"/>
                </a:lnTo>
                <a:cubicBezTo>
                  <a:pt x="16642" y="20691"/>
                  <a:pt x="16673" y="20776"/>
                  <a:pt x="16751" y="20776"/>
                </a:cubicBezTo>
                <a:cubicBezTo>
                  <a:pt x="16766" y="20776"/>
                  <a:pt x="16790" y="20768"/>
                  <a:pt x="16805" y="20753"/>
                </a:cubicBezTo>
                <a:lnTo>
                  <a:pt x="17736" y="19822"/>
                </a:lnTo>
                <a:lnTo>
                  <a:pt x="17751" y="20210"/>
                </a:lnTo>
                <a:lnTo>
                  <a:pt x="32" y="37922"/>
                </a:lnTo>
                <a:cubicBezTo>
                  <a:pt x="1" y="37953"/>
                  <a:pt x="1" y="38007"/>
                  <a:pt x="32" y="38038"/>
                </a:cubicBezTo>
                <a:cubicBezTo>
                  <a:pt x="47" y="38054"/>
                  <a:pt x="70" y="38061"/>
                  <a:pt x="94" y="38061"/>
                </a:cubicBezTo>
                <a:cubicBezTo>
                  <a:pt x="117" y="38061"/>
                  <a:pt x="132" y="38054"/>
                  <a:pt x="148" y="38038"/>
                </a:cubicBezTo>
                <a:lnTo>
                  <a:pt x="26375" y="11819"/>
                </a:lnTo>
                <a:cubicBezTo>
                  <a:pt x="26390" y="11804"/>
                  <a:pt x="26398" y="11780"/>
                  <a:pt x="26398" y="11757"/>
                </a:cubicBezTo>
                <a:lnTo>
                  <a:pt x="26398" y="8097"/>
                </a:lnTo>
                <a:lnTo>
                  <a:pt x="29376" y="5119"/>
                </a:lnTo>
                <a:cubicBezTo>
                  <a:pt x="29512" y="5226"/>
                  <a:pt x="29654" y="5272"/>
                  <a:pt x="29789" y="5272"/>
                </a:cubicBezTo>
                <a:cubicBezTo>
                  <a:pt x="30308" y="5272"/>
                  <a:pt x="30720" y="4594"/>
                  <a:pt x="30252" y="4126"/>
                </a:cubicBezTo>
                <a:cubicBezTo>
                  <a:pt x="30108" y="3982"/>
                  <a:pt x="29944" y="3922"/>
                  <a:pt x="29787" y="3922"/>
                </a:cubicBezTo>
                <a:cubicBezTo>
                  <a:pt x="29298" y="3922"/>
                  <a:pt x="28867" y="4504"/>
                  <a:pt x="29259" y="5003"/>
                </a:cubicBezTo>
                <a:lnTo>
                  <a:pt x="26251" y="8011"/>
                </a:lnTo>
                <a:cubicBezTo>
                  <a:pt x="26235" y="8027"/>
                  <a:pt x="26227" y="8042"/>
                  <a:pt x="26227" y="8066"/>
                </a:cubicBezTo>
                <a:lnTo>
                  <a:pt x="26227" y="11726"/>
                </a:lnTo>
                <a:lnTo>
                  <a:pt x="21280" y="16674"/>
                </a:lnTo>
                <a:lnTo>
                  <a:pt x="20892" y="16658"/>
                </a:lnTo>
                <a:lnTo>
                  <a:pt x="24521" y="13029"/>
                </a:lnTo>
                <a:cubicBezTo>
                  <a:pt x="24537" y="13013"/>
                  <a:pt x="24544" y="12990"/>
                  <a:pt x="24552" y="12975"/>
                </a:cubicBezTo>
                <a:lnTo>
                  <a:pt x="24552" y="6934"/>
                </a:lnTo>
                <a:lnTo>
                  <a:pt x="30291" y="1187"/>
                </a:lnTo>
                <a:cubicBezTo>
                  <a:pt x="30416" y="1283"/>
                  <a:pt x="30559" y="1327"/>
                  <a:pt x="30701" y="1327"/>
                </a:cubicBezTo>
                <a:cubicBezTo>
                  <a:pt x="30972" y="1327"/>
                  <a:pt x="31233" y="1163"/>
                  <a:pt x="31330" y="877"/>
                </a:cubicBezTo>
                <a:cubicBezTo>
                  <a:pt x="31477" y="443"/>
                  <a:pt x="31159" y="1"/>
                  <a:pt x="30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5"/>
          <p:cNvGrpSpPr/>
          <p:nvPr/>
        </p:nvGrpSpPr>
        <p:grpSpPr>
          <a:xfrm>
            <a:off x="7517519" y="2918009"/>
            <a:ext cx="2499397" cy="2480016"/>
            <a:chOff x="7517519" y="2918009"/>
            <a:chExt cx="2499397" cy="2480016"/>
          </a:xfrm>
        </p:grpSpPr>
        <p:sp>
          <p:nvSpPr>
            <p:cNvPr id="128" name="Google Shape;128;p5"/>
            <p:cNvSpPr/>
            <p:nvPr/>
          </p:nvSpPr>
          <p:spPr>
            <a:xfrm>
              <a:off x="8357077" y="2918009"/>
              <a:ext cx="1659839" cy="1844980"/>
            </a:xfrm>
            <a:custGeom>
              <a:rect b="b" l="l" r="r" t="t"/>
              <a:pathLst>
                <a:path extrusionOk="0" h="34141" w="30715">
                  <a:moveTo>
                    <a:pt x="30626" y="1"/>
                  </a:moveTo>
                  <a:cubicBezTo>
                    <a:pt x="30604" y="1"/>
                    <a:pt x="30583" y="8"/>
                    <a:pt x="30567" y="24"/>
                  </a:cubicBezTo>
                  <a:lnTo>
                    <a:pt x="4349" y="26243"/>
                  </a:lnTo>
                  <a:cubicBezTo>
                    <a:pt x="4333" y="26258"/>
                    <a:pt x="4325" y="26282"/>
                    <a:pt x="4325" y="26305"/>
                  </a:cubicBezTo>
                  <a:lnTo>
                    <a:pt x="4325" y="29965"/>
                  </a:lnTo>
                  <a:lnTo>
                    <a:pt x="1347" y="32943"/>
                  </a:lnTo>
                  <a:cubicBezTo>
                    <a:pt x="1213" y="32838"/>
                    <a:pt x="1072" y="32794"/>
                    <a:pt x="938" y="32794"/>
                  </a:cubicBezTo>
                  <a:cubicBezTo>
                    <a:pt x="417" y="32794"/>
                    <a:pt x="1" y="33473"/>
                    <a:pt x="463" y="33936"/>
                  </a:cubicBezTo>
                  <a:cubicBezTo>
                    <a:pt x="607" y="34079"/>
                    <a:pt x="771" y="34140"/>
                    <a:pt x="929" y="34140"/>
                  </a:cubicBezTo>
                  <a:cubicBezTo>
                    <a:pt x="1418" y="34140"/>
                    <a:pt x="1851" y="33558"/>
                    <a:pt x="1464" y="33059"/>
                  </a:cubicBezTo>
                  <a:lnTo>
                    <a:pt x="4465" y="30050"/>
                  </a:lnTo>
                  <a:cubicBezTo>
                    <a:pt x="4480" y="30035"/>
                    <a:pt x="4488" y="30019"/>
                    <a:pt x="4488" y="29996"/>
                  </a:cubicBezTo>
                  <a:lnTo>
                    <a:pt x="4488" y="26336"/>
                  </a:lnTo>
                  <a:lnTo>
                    <a:pt x="9436" y="21388"/>
                  </a:lnTo>
                  <a:lnTo>
                    <a:pt x="10180" y="21412"/>
                  </a:lnTo>
                  <a:lnTo>
                    <a:pt x="12995" y="18604"/>
                  </a:lnTo>
                  <a:lnTo>
                    <a:pt x="12972" y="17860"/>
                  </a:lnTo>
                  <a:lnTo>
                    <a:pt x="30684" y="140"/>
                  </a:lnTo>
                  <a:cubicBezTo>
                    <a:pt x="30715" y="109"/>
                    <a:pt x="30715" y="55"/>
                    <a:pt x="30684" y="24"/>
                  </a:cubicBezTo>
                  <a:cubicBezTo>
                    <a:pt x="30668" y="8"/>
                    <a:pt x="30647" y="1"/>
                    <a:pt x="3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" name="Google Shape;129;p5"/>
            <p:cNvGrpSpPr/>
            <p:nvPr/>
          </p:nvGrpSpPr>
          <p:grpSpPr>
            <a:xfrm>
              <a:off x="8540225" y="4477406"/>
              <a:ext cx="921187" cy="920619"/>
              <a:chOff x="3429875" y="1645831"/>
              <a:chExt cx="921187" cy="920619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" name="Google Shape;138;p5"/>
            <p:cNvSpPr/>
            <p:nvPr/>
          </p:nvSpPr>
          <p:spPr>
            <a:xfrm>
              <a:off x="8310165" y="4564287"/>
              <a:ext cx="595683" cy="833729"/>
            </a:xfrm>
            <a:custGeom>
              <a:rect b="b" l="l" r="r" t="t"/>
              <a:pathLst>
                <a:path extrusionOk="0" h="15428" w="11023">
                  <a:moveTo>
                    <a:pt x="10442" y="1"/>
                  </a:moveTo>
                  <a:cubicBezTo>
                    <a:pt x="10443" y="1"/>
                    <a:pt x="10444" y="1"/>
                    <a:pt x="10446" y="1"/>
                  </a:cubicBezTo>
                  <a:lnTo>
                    <a:pt x="10446" y="1"/>
                  </a:lnTo>
                  <a:cubicBezTo>
                    <a:pt x="10447" y="1"/>
                    <a:pt x="10448" y="1"/>
                    <a:pt x="10449" y="1"/>
                  </a:cubicBezTo>
                  <a:close/>
                  <a:moveTo>
                    <a:pt x="10446" y="1"/>
                  </a:moveTo>
                  <a:lnTo>
                    <a:pt x="10446" y="1"/>
                  </a:lnTo>
                  <a:cubicBezTo>
                    <a:pt x="10037" y="4"/>
                    <a:pt x="9807" y="475"/>
                    <a:pt x="10062" y="792"/>
                  </a:cubicBezTo>
                  <a:lnTo>
                    <a:pt x="5773" y="5080"/>
                  </a:lnTo>
                  <a:cubicBezTo>
                    <a:pt x="5766" y="5096"/>
                    <a:pt x="5758" y="5111"/>
                    <a:pt x="5758" y="5127"/>
                  </a:cubicBezTo>
                  <a:lnTo>
                    <a:pt x="5758" y="9617"/>
                  </a:lnTo>
                  <a:lnTo>
                    <a:pt x="43" y="15324"/>
                  </a:lnTo>
                  <a:cubicBezTo>
                    <a:pt x="1" y="15366"/>
                    <a:pt x="42" y="15427"/>
                    <a:pt x="88" y="15427"/>
                  </a:cubicBezTo>
                  <a:cubicBezTo>
                    <a:pt x="102" y="15427"/>
                    <a:pt x="116" y="15422"/>
                    <a:pt x="128" y="15410"/>
                  </a:cubicBezTo>
                  <a:lnTo>
                    <a:pt x="5859" y="9679"/>
                  </a:lnTo>
                  <a:cubicBezTo>
                    <a:pt x="5874" y="9671"/>
                    <a:pt x="5874" y="9656"/>
                    <a:pt x="5874" y="9640"/>
                  </a:cubicBezTo>
                  <a:lnTo>
                    <a:pt x="5874" y="5150"/>
                  </a:lnTo>
                  <a:lnTo>
                    <a:pt x="10139" y="885"/>
                  </a:lnTo>
                  <a:cubicBezTo>
                    <a:pt x="10231" y="953"/>
                    <a:pt x="10336" y="985"/>
                    <a:pt x="10439" y="985"/>
                  </a:cubicBezTo>
                  <a:cubicBezTo>
                    <a:pt x="10641" y="985"/>
                    <a:pt x="10835" y="863"/>
                    <a:pt x="10907" y="652"/>
                  </a:cubicBezTo>
                  <a:cubicBezTo>
                    <a:pt x="11023" y="336"/>
                    <a:pt x="10785" y="3"/>
                    <a:pt x="10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7517519" y="4564280"/>
              <a:ext cx="692631" cy="690469"/>
            </a:xfrm>
            <a:custGeom>
              <a:rect b="b" l="l" r="r" t="t"/>
              <a:pathLst>
                <a:path extrusionOk="0" h="12777" w="12817">
                  <a:moveTo>
                    <a:pt x="12701" y="1"/>
                  </a:moveTo>
                  <a:cubicBezTo>
                    <a:pt x="12681" y="1"/>
                    <a:pt x="12660" y="9"/>
                    <a:pt x="12641" y="27"/>
                  </a:cubicBezTo>
                  <a:lnTo>
                    <a:pt x="32" y="12637"/>
                  </a:lnTo>
                  <a:cubicBezTo>
                    <a:pt x="1" y="12668"/>
                    <a:pt x="1" y="12722"/>
                    <a:pt x="32" y="12753"/>
                  </a:cubicBezTo>
                  <a:cubicBezTo>
                    <a:pt x="47" y="12769"/>
                    <a:pt x="63" y="12776"/>
                    <a:pt x="86" y="12776"/>
                  </a:cubicBezTo>
                  <a:cubicBezTo>
                    <a:pt x="109" y="12776"/>
                    <a:pt x="133" y="12769"/>
                    <a:pt x="148" y="12753"/>
                  </a:cubicBezTo>
                  <a:lnTo>
                    <a:pt x="12757" y="136"/>
                  </a:lnTo>
                  <a:cubicBezTo>
                    <a:pt x="12816" y="77"/>
                    <a:pt x="12764" y="1"/>
                    <a:pt x="12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" name="Google Shape;140;p5"/>
            <p:cNvGrpSpPr/>
            <p:nvPr/>
          </p:nvGrpSpPr>
          <p:grpSpPr>
            <a:xfrm>
              <a:off x="8061224" y="4842895"/>
              <a:ext cx="269497" cy="230589"/>
              <a:chOff x="-245801" y="266720"/>
              <a:chExt cx="269497" cy="230589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type="title"/>
          </p:nvPr>
        </p:nvSpPr>
        <p:spPr>
          <a:xfrm>
            <a:off x="720000" y="368275"/>
            <a:ext cx="7704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6"/>
          <p:cNvSpPr/>
          <p:nvPr/>
        </p:nvSpPr>
        <p:spPr>
          <a:xfrm>
            <a:off x="8365877" y="3478359"/>
            <a:ext cx="1659839" cy="1844980"/>
          </a:xfrm>
          <a:custGeom>
            <a:rect b="b" l="l" r="r" t="t"/>
            <a:pathLst>
              <a:path extrusionOk="0" h="34141" w="30715">
                <a:moveTo>
                  <a:pt x="30626" y="1"/>
                </a:moveTo>
                <a:cubicBezTo>
                  <a:pt x="30604" y="1"/>
                  <a:pt x="30583" y="8"/>
                  <a:pt x="30567" y="24"/>
                </a:cubicBezTo>
                <a:lnTo>
                  <a:pt x="4349" y="26243"/>
                </a:lnTo>
                <a:cubicBezTo>
                  <a:pt x="4333" y="26258"/>
                  <a:pt x="4325" y="26282"/>
                  <a:pt x="4325" y="26305"/>
                </a:cubicBezTo>
                <a:lnTo>
                  <a:pt x="4325" y="29965"/>
                </a:lnTo>
                <a:lnTo>
                  <a:pt x="1347" y="32943"/>
                </a:lnTo>
                <a:cubicBezTo>
                  <a:pt x="1213" y="32838"/>
                  <a:pt x="1072" y="32794"/>
                  <a:pt x="938" y="32794"/>
                </a:cubicBezTo>
                <a:cubicBezTo>
                  <a:pt x="417" y="32794"/>
                  <a:pt x="1" y="33473"/>
                  <a:pt x="463" y="33936"/>
                </a:cubicBezTo>
                <a:cubicBezTo>
                  <a:pt x="607" y="34079"/>
                  <a:pt x="771" y="34140"/>
                  <a:pt x="929" y="34140"/>
                </a:cubicBezTo>
                <a:cubicBezTo>
                  <a:pt x="1418" y="34140"/>
                  <a:pt x="1851" y="33558"/>
                  <a:pt x="1464" y="33059"/>
                </a:cubicBezTo>
                <a:lnTo>
                  <a:pt x="4465" y="30050"/>
                </a:lnTo>
                <a:cubicBezTo>
                  <a:pt x="4480" y="30035"/>
                  <a:pt x="4488" y="30019"/>
                  <a:pt x="4488" y="29996"/>
                </a:cubicBezTo>
                <a:lnTo>
                  <a:pt x="4488" y="26336"/>
                </a:lnTo>
                <a:lnTo>
                  <a:pt x="9436" y="21388"/>
                </a:lnTo>
                <a:lnTo>
                  <a:pt x="10180" y="21412"/>
                </a:lnTo>
                <a:lnTo>
                  <a:pt x="12995" y="18604"/>
                </a:lnTo>
                <a:lnTo>
                  <a:pt x="12972" y="17860"/>
                </a:lnTo>
                <a:lnTo>
                  <a:pt x="30684" y="140"/>
                </a:lnTo>
                <a:cubicBezTo>
                  <a:pt x="30715" y="109"/>
                  <a:pt x="30715" y="55"/>
                  <a:pt x="30684" y="24"/>
                </a:cubicBezTo>
                <a:cubicBezTo>
                  <a:pt x="30668" y="8"/>
                  <a:pt x="30647" y="1"/>
                  <a:pt x="306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8430787" y="4076390"/>
            <a:ext cx="743488" cy="602656"/>
            <a:chOff x="1005462" y="33090"/>
            <a:chExt cx="743488" cy="602656"/>
          </a:xfrm>
        </p:grpSpPr>
        <p:sp>
          <p:nvSpPr>
            <p:cNvPr id="147" name="Google Shape;147;p6"/>
            <p:cNvSpPr/>
            <p:nvPr/>
          </p:nvSpPr>
          <p:spPr>
            <a:xfrm>
              <a:off x="1005462" y="603862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100573" y="508697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195739" y="41358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290850" y="31847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385961" y="223311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481126" y="12820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576238" y="3309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6"/>
          <p:cNvGrpSpPr/>
          <p:nvPr/>
        </p:nvGrpSpPr>
        <p:grpSpPr>
          <a:xfrm>
            <a:off x="8062199" y="4811270"/>
            <a:ext cx="269497" cy="230589"/>
            <a:chOff x="-245801" y="266720"/>
            <a:chExt cx="269497" cy="230589"/>
          </a:xfrm>
        </p:grpSpPr>
        <p:sp>
          <p:nvSpPr>
            <p:cNvPr id="155" name="Google Shape;155;p6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6"/>
          <p:cNvSpPr/>
          <p:nvPr/>
        </p:nvSpPr>
        <p:spPr>
          <a:xfrm>
            <a:off x="-725063" y="4570225"/>
            <a:ext cx="1727427" cy="1929540"/>
          </a:xfrm>
          <a:custGeom>
            <a:rect b="b" l="l" r="r" t="t"/>
            <a:pathLst>
              <a:path extrusionOk="0" h="34130" w="30555">
                <a:moveTo>
                  <a:pt x="29779" y="0"/>
                </a:moveTo>
                <a:cubicBezTo>
                  <a:pt x="29221" y="0"/>
                  <a:pt x="28911" y="636"/>
                  <a:pt x="29252" y="1071"/>
                </a:cubicBezTo>
                <a:lnTo>
                  <a:pt x="26251" y="4080"/>
                </a:lnTo>
                <a:cubicBezTo>
                  <a:pt x="26235" y="4095"/>
                  <a:pt x="26227" y="4118"/>
                  <a:pt x="26227" y="4134"/>
                </a:cubicBezTo>
                <a:lnTo>
                  <a:pt x="26227" y="7794"/>
                </a:lnTo>
                <a:lnTo>
                  <a:pt x="21272" y="12742"/>
                </a:lnTo>
                <a:lnTo>
                  <a:pt x="20528" y="12718"/>
                </a:lnTo>
                <a:lnTo>
                  <a:pt x="17720" y="15526"/>
                </a:lnTo>
                <a:lnTo>
                  <a:pt x="17744" y="16270"/>
                </a:lnTo>
                <a:lnTo>
                  <a:pt x="32" y="33990"/>
                </a:lnTo>
                <a:cubicBezTo>
                  <a:pt x="1" y="34021"/>
                  <a:pt x="1" y="34075"/>
                  <a:pt x="32" y="34106"/>
                </a:cubicBezTo>
                <a:cubicBezTo>
                  <a:pt x="47" y="34122"/>
                  <a:pt x="70" y="34129"/>
                  <a:pt x="86" y="34129"/>
                </a:cubicBezTo>
                <a:cubicBezTo>
                  <a:pt x="109" y="34129"/>
                  <a:pt x="133" y="34122"/>
                  <a:pt x="148" y="34106"/>
                </a:cubicBezTo>
                <a:lnTo>
                  <a:pt x="26367" y="7887"/>
                </a:lnTo>
                <a:cubicBezTo>
                  <a:pt x="26382" y="7872"/>
                  <a:pt x="26390" y="7848"/>
                  <a:pt x="26390" y="7825"/>
                </a:cubicBezTo>
                <a:lnTo>
                  <a:pt x="26390" y="4165"/>
                </a:lnTo>
                <a:lnTo>
                  <a:pt x="29368" y="1187"/>
                </a:lnTo>
                <a:cubicBezTo>
                  <a:pt x="29490" y="1283"/>
                  <a:pt x="29633" y="1327"/>
                  <a:pt x="29774" y="1327"/>
                </a:cubicBezTo>
                <a:cubicBezTo>
                  <a:pt x="30046" y="1327"/>
                  <a:pt x="30310" y="1162"/>
                  <a:pt x="30407" y="877"/>
                </a:cubicBezTo>
                <a:cubicBezTo>
                  <a:pt x="30555" y="450"/>
                  <a:pt x="30229" y="0"/>
                  <a:pt x="297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6"/>
          <p:cNvGrpSpPr/>
          <p:nvPr/>
        </p:nvGrpSpPr>
        <p:grpSpPr>
          <a:xfrm>
            <a:off x="-220625" y="4570231"/>
            <a:ext cx="921187" cy="920619"/>
            <a:chOff x="3429875" y="1645831"/>
            <a:chExt cx="921187" cy="920619"/>
          </a:xfrm>
        </p:grpSpPr>
        <p:sp>
          <p:nvSpPr>
            <p:cNvPr id="159" name="Google Shape;159;p6"/>
            <p:cNvSpPr/>
            <p:nvPr/>
          </p:nvSpPr>
          <p:spPr>
            <a:xfrm>
              <a:off x="4300181" y="1645831"/>
              <a:ext cx="50882" cy="50542"/>
            </a:xfrm>
            <a:custGeom>
              <a:rect b="b" l="l" r="r" t="t"/>
              <a:pathLst>
                <a:path extrusionOk="0" h="894" w="900">
                  <a:moveTo>
                    <a:pt x="437" y="0"/>
                  </a:moveTo>
                  <a:cubicBezTo>
                    <a:pt x="413" y="0"/>
                    <a:pt x="388" y="2"/>
                    <a:pt x="365" y="6"/>
                  </a:cubicBezTo>
                  <a:cubicBezTo>
                    <a:pt x="334" y="14"/>
                    <a:pt x="303" y="21"/>
                    <a:pt x="279" y="37"/>
                  </a:cubicBezTo>
                  <a:cubicBezTo>
                    <a:pt x="248" y="45"/>
                    <a:pt x="225" y="60"/>
                    <a:pt x="202" y="76"/>
                  </a:cubicBezTo>
                  <a:cubicBezTo>
                    <a:pt x="179" y="91"/>
                    <a:pt x="155" y="107"/>
                    <a:pt x="132" y="130"/>
                  </a:cubicBezTo>
                  <a:cubicBezTo>
                    <a:pt x="93" y="177"/>
                    <a:pt x="55" y="223"/>
                    <a:pt x="31" y="277"/>
                  </a:cubicBezTo>
                  <a:cubicBezTo>
                    <a:pt x="23" y="301"/>
                    <a:pt x="16" y="332"/>
                    <a:pt x="8" y="363"/>
                  </a:cubicBezTo>
                  <a:cubicBezTo>
                    <a:pt x="0" y="386"/>
                    <a:pt x="0" y="417"/>
                    <a:pt x="0" y="448"/>
                  </a:cubicBezTo>
                  <a:cubicBezTo>
                    <a:pt x="0" y="479"/>
                    <a:pt x="8" y="510"/>
                    <a:pt x="8" y="533"/>
                  </a:cubicBezTo>
                  <a:cubicBezTo>
                    <a:pt x="16" y="564"/>
                    <a:pt x="23" y="595"/>
                    <a:pt x="31" y="619"/>
                  </a:cubicBezTo>
                  <a:cubicBezTo>
                    <a:pt x="47" y="650"/>
                    <a:pt x="62" y="673"/>
                    <a:pt x="78" y="696"/>
                  </a:cubicBezTo>
                  <a:cubicBezTo>
                    <a:pt x="93" y="719"/>
                    <a:pt x="109" y="743"/>
                    <a:pt x="132" y="766"/>
                  </a:cubicBezTo>
                  <a:cubicBezTo>
                    <a:pt x="221" y="851"/>
                    <a:pt x="336" y="894"/>
                    <a:pt x="450" y="894"/>
                  </a:cubicBezTo>
                  <a:cubicBezTo>
                    <a:pt x="564" y="894"/>
                    <a:pt x="679" y="851"/>
                    <a:pt x="768" y="766"/>
                  </a:cubicBezTo>
                  <a:cubicBezTo>
                    <a:pt x="783" y="743"/>
                    <a:pt x="807" y="719"/>
                    <a:pt x="822" y="696"/>
                  </a:cubicBezTo>
                  <a:cubicBezTo>
                    <a:pt x="838" y="673"/>
                    <a:pt x="853" y="650"/>
                    <a:pt x="861" y="619"/>
                  </a:cubicBezTo>
                  <a:cubicBezTo>
                    <a:pt x="877" y="595"/>
                    <a:pt x="884" y="564"/>
                    <a:pt x="884" y="533"/>
                  </a:cubicBezTo>
                  <a:cubicBezTo>
                    <a:pt x="892" y="510"/>
                    <a:pt x="900" y="479"/>
                    <a:pt x="900" y="448"/>
                  </a:cubicBezTo>
                  <a:cubicBezTo>
                    <a:pt x="900" y="417"/>
                    <a:pt x="892" y="386"/>
                    <a:pt x="884" y="363"/>
                  </a:cubicBezTo>
                  <a:cubicBezTo>
                    <a:pt x="884" y="332"/>
                    <a:pt x="877" y="301"/>
                    <a:pt x="861" y="277"/>
                  </a:cubicBezTo>
                  <a:cubicBezTo>
                    <a:pt x="853" y="246"/>
                    <a:pt x="838" y="223"/>
                    <a:pt x="822" y="200"/>
                  </a:cubicBezTo>
                  <a:cubicBezTo>
                    <a:pt x="807" y="177"/>
                    <a:pt x="783" y="153"/>
                    <a:pt x="768" y="130"/>
                  </a:cubicBezTo>
                  <a:cubicBezTo>
                    <a:pt x="678" y="46"/>
                    <a:pt x="556" y="0"/>
                    <a:pt x="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918737" y="2018681"/>
              <a:ext cx="67559" cy="50599"/>
            </a:xfrm>
            <a:custGeom>
              <a:rect b="b" l="l" r="r" t="t"/>
              <a:pathLst>
                <a:path extrusionOk="0" h="895" w="1195">
                  <a:moveTo>
                    <a:pt x="598" y="1"/>
                  </a:moveTo>
                  <a:cubicBezTo>
                    <a:pt x="483" y="1"/>
                    <a:pt x="369" y="45"/>
                    <a:pt x="280" y="134"/>
                  </a:cubicBezTo>
                  <a:cubicBezTo>
                    <a:pt x="1" y="414"/>
                    <a:pt x="202" y="894"/>
                    <a:pt x="598" y="894"/>
                  </a:cubicBezTo>
                  <a:cubicBezTo>
                    <a:pt x="1001" y="894"/>
                    <a:pt x="1195" y="414"/>
                    <a:pt x="916" y="134"/>
                  </a:cubicBezTo>
                  <a:cubicBezTo>
                    <a:pt x="826" y="45"/>
                    <a:pt x="712" y="1"/>
                    <a:pt x="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166022" y="1769869"/>
              <a:ext cx="70160" cy="50825"/>
            </a:xfrm>
            <a:custGeom>
              <a:rect b="b" l="l" r="r" t="t"/>
              <a:pathLst>
                <a:path extrusionOk="0" h="899" w="1241">
                  <a:moveTo>
                    <a:pt x="628" y="1"/>
                  </a:moveTo>
                  <a:cubicBezTo>
                    <a:pt x="571" y="1"/>
                    <a:pt x="511" y="12"/>
                    <a:pt x="450" y="38"/>
                  </a:cubicBezTo>
                  <a:cubicBezTo>
                    <a:pt x="0" y="224"/>
                    <a:pt x="132" y="898"/>
                    <a:pt x="621" y="898"/>
                  </a:cubicBezTo>
                  <a:cubicBezTo>
                    <a:pt x="745" y="898"/>
                    <a:pt x="853" y="852"/>
                    <a:pt x="939" y="766"/>
                  </a:cubicBezTo>
                  <a:cubicBezTo>
                    <a:pt x="1240" y="465"/>
                    <a:pt x="991" y="1"/>
                    <a:pt x="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544868" y="2391417"/>
              <a:ext cx="70103" cy="50938"/>
            </a:xfrm>
            <a:custGeom>
              <a:rect b="b" l="l" r="r" t="t"/>
              <a:pathLst>
                <a:path extrusionOk="0" h="901" w="1240">
                  <a:moveTo>
                    <a:pt x="606" y="1"/>
                  </a:moveTo>
                  <a:cubicBezTo>
                    <a:pt x="241" y="1"/>
                    <a:pt x="1" y="468"/>
                    <a:pt x="301" y="769"/>
                  </a:cubicBezTo>
                  <a:cubicBezTo>
                    <a:pt x="379" y="854"/>
                    <a:pt x="495" y="901"/>
                    <a:pt x="611" y="901"/>
                  </a:cubicBezTo>
                  <a:cubicBezTo>
                    <a:pt x="1108" y="901"/>
                    <a:pt x="1240" y="226"/>
                    <a:pt x="790" y="40"/>
                  </a:cubicBezTo>
                  <a:cubicBezTo>
                    <a:pt x="726" y="13"/>
                    <a:pt x="664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4043227" y="1894190"/>
              <a:ext cx="67616" cy="50542"/>
            </a:xfrm>
            <a:custGeom>
              <a:rect b="b" l="l" r="r" t="t"/>
              <a:pathLst>
                <a:path extrusionOk="0" h="894" w="1196">
                  <a:moveTo>
                    <a:pt x="598" y="0"/>
                  </a:moveTo>
                  <a:cubicBezTo>
                    <a:pt x="484" y="0"/>
                    <a:pt x="369" y="45"/>
                    <a:pt x="280" y="134"/>
                  </a:cubicBezTo>
                  <a:cubicBezTo>
                    <a:pt x="1" y="413"/>
                    <a:pt x="195" y="894"/>
                    <a:pt x="598" y="894"/>
                  </a:cubicBezTo>
                  <a:cubicBezTo>
                    <a:pt x="994" y="894"/>
                    <a:pt x="1195" y="413"/>
                    <a:pt x="916" y="134"/>
                  </a:cubicBezTo>
                  <a:cubicBezTo>
                    <a:pt x="827" y="45"/>
                    <a:pt x="712" y="0"/>
                    <a:pt x="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670151" y="2267266"/>
              <a:ext cx="67559" cy="50599"/>
            </a:xfrm>
            <a:custGeom>
              <a:rect b="b" l="l" r="r" t="t"/>
              <a:pathLst>
                <a:path extrusionOk="0" h="895" w="1195">
                  <a:moveTo>
                    <a:pt x="598" y="1"/>
                  </a:moveTo>
                  <a:cubicBezTo>
                    <a:pt x="483" y="1"/>
                    <a:pt x="369" y="45"/>
                    <a:pt x="280" y="134"/>
                  </a:cubicBezTo>
                  <a:cubicBezTo>
                    <a:pt x="1" y="413"/>
                    <a:pt x="202" y="894"/>
                    <a:pt x="598" y="894"/>
                  </a:cubicBezTo>
                  <a:cubicBezTo>
                    <a:pt x="993" y="894"/>
                    <a:pt x="1195" y="413"/>
                    <a:pt x="916" y="134"/>
                  </a:cubicBezTo>
                  <a:cubicBezTo>
                    <a:pt x="826" y="45"/>
                    <a:pt x="712" y="1"/>
                    <a:pt x="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794246" y="2142775"/>
              <a:ext cx="68012" cy="50995"/>
            </a:xfrm>
            <a:custGeom>
              <a:rect b="b" l="l" r="r" t="t"/>
              <a:pathLst>
                <a:path extrusionOk="0" h="902" w="1203">
                  <a:moveTo>
                    <a:pt x="601" y="0"/>
                  </a:moveTo>
                  <a:cubicBezTo>
                    <a:pt x="487" y="0"/>
                    <a:pt x="372" y="45"/>
                    <a:pt x="287" y="134"/>
                  </a:cubicBezTo>
                  <a:cubicBezTo>
                    <a:pt x="0" y="413"/>
                    <a:pt x="202" y="902"/>
                    <a:pt x="605" y="902"/>
                  </a:cubicBezTo>
                  <a:cubicBezTo>
                    <a:pt x="1001" y="902"/>
                    <a:pt x="1202" y="413"/>
                    <a:pt x="915" y="134"/>
                  </a:cubicBezTo>
                  <a:cubicBezTo>
                    <a:pt x="830" y="45"/>
                    <a:pt x="716" y="0"/>
                    <a:pt x="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429875" y="2515851"/>
              <a:ext cx="50938" cy="50599"/>
            </a:xfrm>
            <a:custGeom>
              <a:rect b="b" l="l" r="r" t="t"/>
              <a:pathLst>
                <a:path extrusionOk="0" h="895" w="901">
                  <a:moveTo>
                    <a:pt x="451" y="0"/>
                  </a:moveTo>
                  <a:cubicBezTo>
                    <a:pt x="336" y="0"/>
                    <a:pt x="222" y="45"/>
                    <a:pt x="133" y="134"/>
                  </a:cubicBezTo>
                  <a:cubicBezTo>
                    <a:pt x="110" y="150"/>
                    <a:pt x="94" y="173"/>
                    <a:pt x="79" y="196"/>
                  </a:cubicBezTo>
                  <a:cubicBezTo>
                    <a:pt x="63" y="227"/>
                    <a:pt x="48" y="251"/>
                    <a:pt x="40" y="274"/>
                  </a:cubicBezTo>
                  <a:cubicBezTo>
                    <a:pt x="24" y="305"/>
                    <a:pt x="17" y="336"/>
                    <a:pt x="9" y="359"/>
                  </a:cubicBezTo>
                  <a:cubicBezTo>
                    <a:pt x="9" y="390"/>
                    <a:pt x="1" y="421"/>
                    <a:pt x="1" y="452"/>
                  </a:cubicBezTo>
                  <a:cubicBezTo>
                    <a:pt x="1" y="569"/>
                    <a:pt x="48" y="685"/>
                    <a:pt x="133" y="762"/>
                  </a:cubicBezTo>
                  <a:cubicBezTo>
                    <a:pt x="156" y="786"/>
                    <a:pt x="179" y="809"/>
                    <a:pt x="203" y="824"/>
                  </a:cubicBezTo>
                  <a:cubicBezTo>
                    <a:pt x="226" y="840"/>
                    <a:pt x="249" y="855"/>
                    <a:pt x="280" y="863"/>
                  </a:cubicBezTo>
                  <a:cubicBezTo>
                    <a:pt x="303" y="871"/>
                    <a:pt x="334" y="879"/>
                    <a:pt x="358" y="886"/>
                  </a:cubicBezTo>
                  <a:cubicBezTo>
                    <a:pt x="389" y="894"/>
                    <a:pt x="420" y="894"/>
                    <a:pt x="451" y="894"/>
                  </a:cubicBezTo>
                  <a:cubicBezTo>
                    <a:pt x="482" y="894"/>
                    <a:pt x="505" y="894"/>
                    <a:pt x="536" y="886"/>
                  </a:cubicBezTo>
                  <a:cubicBezTo>
                    <a:pt x="598" y="879"/>
                    <a:pt x="652" y="855"/>
                    <a:pt x="699" y="824"/>
                  </a:cubicBezTo>
                  <a:cubicBezTo>
                    <a:pt x="722" y="809"/>
                    <a:pt x="745" y="786"/>
                    <a:pt x="769" y="762"/>
                  </a:cubicBezTo>
                  <a:cubicBezTo>
                    <a:pt x="846" y="685"/>
                    <a:pt x="901" y="569"/>
                    <a:pt x="901" y="452"/>
                  </a:cubicBezTo>
                  <a:cubicBezTo>
                    <a:pt x="901" y="421"/>
                    <a:pt x="893" y="390"/>
                    <a:pt x="893" y="359"/>
                  </a:cubicBezTo>
                  <a:cubicBezTo>
                    <a:pt x="885" y="336"/>
                    <a:pt x="877" y="305"/>
                    <a:pt x="862" y="274"/>
                  </a:cubicBezTo>
                  <a:cubicBezTo>
                    <a:pt x="854" y="251"/>
                    <a:pt x="839" y="227"/>
                    <a:pt x="823" y="196"/>
                  </a:cubicBezTo>
                  <a:cubicBezTo>
                    <a:pt x="807" y="173"/>
                    <a:pt x="784" y="150"/>
                    <a:pt x="769" y="134"/>
                  </a:cubicBezTo>
                  <a:cubicBezTo>
                    <a:pt x="680" y="45"/>
                    <a:pt x="565" y="0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6"/>
          <p:cNvSpPr/>
          <p:nvPr/>
        </p:nvSpPr>
        <p:spPr>
          <a:xfrm>
            <a:off x="-1151900" y="4146887"/>
            <a:ext cx="1595777" cy="1929553"/>
          </a:xfrm>
          <a:custGeom>
            <a:rect b="b" l="l" r="r" t="t"/>
            <a:pathLst>
              <a:path extrusionOk="0" h="38062" w="31478">
                <a:moveTo>
                  <a:pt x="30702" y="1"/>
                </a:moveTo>
                <a:cubicBezTo>
                  <a:pt x="30151" y="1"/>
                  <a:pt x="29841" y="637"/>
                  <a:pt x="30174" y="1071"/>
                </a:cubicBezTo>
                <a:lnTo>
                  <a:pt x="24413" y="6840"/>
                </a:lnTo>
                <a:cubicBezTo>
                  <a:pt x="24397" y="6856"/>
                  <a:pt x="24389" y="6872"/>
                  <a:pt x="24389" y="6895"/>
                </a:cubicBezTo>
                <a:lnTo>
                  <a:pt x="24389" y="12936"/>
                </a:lnTo>
                <a:lnTo>
                  <a:pt x="20675" y="16650"/>
                </a:lnTo>
                <a:lnTo>
                  <a:pt x="20535" y="16650"/>
                </a:lnTo>
                <a:lnTo>
                  <a:pt x="17728" y="19465"/>
                </a:lnTo>
                <a:lnTo>
                  <a:pt x="17736" y="19597"/>
                </a:lnTo>
                <a:lnTo>
                  <a:pt x="16689" y="20636"/>
                </a:lnTo>
                <a:cubicBezTo>
                  <a:pt x="16642" y="20691"/>
                  <a:pt x="16673" y="20776"/>
                  <a:pt x="16751" y="20776"/>
                </a:cubicBezTo>
                <a:cubicBezTo>
                  <a:pt x="16766" y="20776"/>
                  <a:pt x="16790" y="20768"/>
                  <a:pt x="16805" y="20753"/>
                </a:cubicBezTo>
                <a:lnTo>
                  <a:pt x="17736" y="19822"/>
                </a:lnTo>
                <a:lnTo>
                  <a:pt x="17751" y="20210"/>
                </a:lnTo>
                <a:lnTo>
                  <a:pt x="32" y="37922"/>
                </a:lnTo>
                <a:cubicBezTo>
                  <a:pt x="1" y="37953"/>
                  <a:pt x="1" y="38007"/>
                  <a:pt x="32" y="38038"/>
                </a:cubicBezTo>
                <a:cubicBezTo>
                  <a:pt x="47" y="38054"/>
                  <a:pt x="70" y="38061"/>
                  <a:pt x="94" y="38061"/>
                </a:cubicBezTo>
                <a:cubicBezTo>
                  <a:pt x="117" y="38061"/>
                  <a:pt x="132" y="38054"/>
                  <a:pt x="148" y="38038"/>
                </a:cubicBezTo>
                <a:lnTo>
                  <a:pt x="26375" y="11819"/>
                </a:lnTo>
                <a:cubicBezTo>
                  <a:pt x="26390" y="11804"/>
                  <a:pt x="26398" y="11780"/>
                  <a:pt x="26398" y="11757"/>
                </a:cubicBezTo>
                <a:lnTo>
                  <a:pt x="26398" y="8097"/>
                </a:lnTo>
                <a:lnTo>
                  <a:pt x="29376" y="5119"/>
                </a:lnTo>
                <a:cubicBezTo>
                  <a:pt x="29512" y="5226"/>
                  <a:pt x="29654" y="5272"/>
                  <a:pt x="29789" y="5272"/>
                </a:cubicBezTo>
                <a:cubicBezTo>
                  <a:pt x="30308" y="5272"/>
                  <a:pt x="30720" y="4594"/>
                  <a:pt x="30252" y="4126"/>
                </a:cubicBezTo>
                <a:cubicBezTo>
                  <a:pt x="30108" y="3982"/>
                  <a:pt x="29944" y="3922"/>
                  <a:pt x="29787" y="3922"/>
                </a:cubicBezTo>
                <a:cubicBezTo>
                  <a:pt x="29298" y="3922"/>
                  <a:pt x="28867" y="4504"/>
                  <a:pt x="29259" y="5003"/>
                </a:cubicBezTo>
                <a:lnTo>
                  <a:pt x="26251" y="8011"/>
                </a:lnTo>
                <a:cubicBezTo>
                  <a:pt x="26235" y="8027"/>
                  <a:pt x="26227" y="8042"/>
                  <a:pt x="26227" y="8066"/>
                </a:cubicBezTo>
                <a:lnTo>
                  <a:pt x="26227" y="11726"/>
                </a:lnTo>
                <a:lnTo>
                  <a:pt x="21280" y="16674"/>
                </a:lnTo>
                <a:lnTo>
                  <a:pt x="20892" y="16658"/>
                </a:lnTo>
                <a:lnTo>
                  <a:pt x="24521" y="13029"/>
                </a:lnTo>
                <a:cubicBezTo>
                  <a:pt x="24537" y="13013"/>
                  <a:pt x="24544" y="12990"/>
                  <a:pt x="24552" y="12975"/>
                </a:cubicBezTo>
                <a:lnTo>
                  <a:pt x="24552" y="6934"/>
                </a:lnTo>
                <a:lnTo>
                  <a:pt x="30291" y="1187"/>
                </a:lnTo>
                <a:cubicBezTo>
                  <a:pt x="30416" y="1283"/>
                  <a:pt x="30559" y="1327"/>
                  <a:pt x="30701" y="1327"/>
                </a:cubicBezTo>
                <a:cubicBezTo>
                  <a:pt x="30972" y="1327"/>
                  <a:pt x="31233" y="1163"/>
                  <a:pt x="31330" y="877"/>
                </a:cubicBezTo>
                <a:cubicBezTo>
                  <a:pt x="31477" y="443"/>
                  <a:pt x="31159" y="1"/>
                  <a:pt x="30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6"/>
          <p:cNvGrpSpPr/>
          <p:nvPr/>
        </p:nvGrpSpPr>
        <p:grpSpPr>
          <a:xfrm>
            <a:off x="8430775" y="-577728"/>
            <a:ext cx="1420663" cy="2151753"/>
            <a:chOff x="8430775" y="-577728"/>
            <a:chExt cx="1420663" cy="2151753"/>
          </a:xfrm>
        </p:grpSpPr>
        <p:sp>
          <p:nvSpPr>
            <p:cNvPr id="169" name="Google Shape;169;p6"/>
            <p:cNvSpPr/>
            <p:nvPr/>
          </p:nvSpPr>
          <p:spPr>
            <a:xfrm>
              <a:off x="8588145" y="-577728"/>
              <a:ext cx="1263293" cy="1576725"/>
            </a:xfrm>
            <a:custGeom>
              <a:rect b="b" l="l" r="r" t="t"/>
              <a:pathLst>
                <a:path extrusionOk="0" h="29177" w="23377">
                  <a:moveTo>
                    <a:pt x="23291" y="1"/>
                  </a:moveTo>
                  <a:cubicBezTo>
                    <a:pt x="23271" y="1"/>
                    <a:pt x="23252" y="7"/>
                    <a:pt x="23237" y="18"/>
                  </a:cubicBezTo>
                  <a:lnTo>
                    <a:pt x="11372" y="11883"/>
                  </a:lnTo>
                  <a:lnTo>
                    <a:pt x="10635" y="11852"/>
                  </a:lnTo>
                  <a:lnTo>
                    <a:pt x="7828" y="14667"/>
                  </a:lnTo>
                  <a:lnTo>
                    <a:pt x="7851" y="15404"/>
                  </a:lnTo>
                  <a:lnTo>
                    <a:pt x="7114" y="16141"/>
                  </a:lnTo>
                  <a:cubicBezTo>
                    <a:pt x="7099" y="16156"/>
                    <a:pt x="7091" y="16179"/>
                    <a:pt x="7091" y="16203"/>
                  </a:cubicBezTo>
                  <a:lnTo>
                    <a:pt x="7091" y="22236"/>
                  </a:lnTo>
                  <a:lnTo>
                    <a:pt x="1345" y="27982"/>
                  </a:lnTo>
                  <a:cubicBezTo>
                    <a:pt x="1209" y="27875"/>
                    <a:pt x="1067" y="27829"/>
                    <a:pt x="932" y="27829"/>
                  </a:cubicBezTo>
                  <a:cubicBezTo>
                    <a:pt x="412" y="27829"/>
                    <a:pt x="1" y="28507"/>
                    <a:pt x="469" y="28975"/>
                  </a:cubicBezTo>
                  <a:cubicBezTo>
                    <a:pt x="610" y="29116"/>
                    <a:pt x="772" y="29176"/>
                    <a:pt x="928" y="29176"/>
                  </a:cubicBezTo>
                  <a:cubicBezTo>
                    <a:pt x="1414" y="29176"/>
                    <a:pt x="1848" y="28597"/>
                    <a:pt x="1461" y="28099"/>
                  </a:cubicBezTo>
                  <a:lnTo>
                    <a:pt x="7231" y="22329"/>
                  </a:lnTo>
                  <a:cubicBezTo>
                    <a:pt x="7246" y="22313"/>
                    <a:pt x="7254" y="22290"/>
                    <a:pt x="7254" y="22267"/>
                  </a:cubicBezTo>
                  <a:lnTo>
                    <a:pt x="7254" y="16226"/>
                  </a:lnTo>
                  <a:lnTo>
                    <a:pt x="23345" y="135"/>
                  </a:lnTo>
                  <a:cubicBezTo>
                    <a:pt x="23376" y="104"/>
                    <a:pt x="23376" y="49"/>
                    <a:pt x="23345" y="18"/>
                  </a:cubicBezTo>
                  <a:cubicBezTo>
                    <a:pt x="23330" y="7"/>
                    <a:pt x="23310" y="1"/>
                    <a:pt x="2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6"/>
            <p:cNvGrpSpPr/>
            <p:nvPr/>
          </p:nvGrpSpPr>
          <p:grpSpPr>
            <a:xfrm>
              <a:off x="8430775" y="653406"/>
              <a:ext cx="921187" cy="920619"/>
              <a:chOff x="3429875" y="1645831"/>
              <a:chExt cx="921187" cy="920619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7320100" y="0"/>
            <a:ext cx="1824000" cy="51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"/>
          <p:cNvSpPr txBox="1"/>
          <p:nvPr>
            <p:ph type="title"/>
          </p:nvPr>
        </p:nvSpPr>
        <p:spPr>
          <a:xfrm>
            <a:off x="713325" y="1254950"/>
            <a:ext cx="3729000" cy="1333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7"/>
          <p:cNvSpPr txBox="1"/>
          <p:nvPr>
            <p:ph idx="1" type="subTitle"/>
          </p:nvPr>
        </p:nvSpPr>
        <p:spPr>
          <a:xfrm>
            <a:off x="713225" y="2588700"/>
            <a:ext cx="37290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7"/>
          <p:cNvSpPr/>
          <p:nvPr>
            <p:ph idx="2" type="pic"/>
          </p:nvPr>
        </p:nvSpPr>
        <p:spPr>
          <a:xfrm>
            <a:off x="4632775" y="572550"/>
            <a:ext cx="3998400" cy="39984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84" name="Google Shape;184;p7"/>
          <p:cNvGrpSpPr/>
          <p:nvPr/>
        </p:nvGrpSpPr>
        <p:grpSpPr>
          <a:xfrm>
            <a:off x="-307531" y="4246108"/>
            <a:ext cx="1816145" cy="2258832"/>
            <a:chOff x="-307531" y="4246108"/>
            <a:chExt cx="1816145" cy="2258832"/>
          </a:xfrm>
        </p:grpSpPr>
        <p:sp>
          <p:nvSpPr>
            <p:cNvPr id="185" name="Google Shape;185;p7"/>
            <p:cNvSpPr/>
            <p:nvPr/>
          </p:nvSpPr>
          <p:spPr>
            <a:xfrm>
              <a:off x="-218813" y="4575400"/>
              <a:ext cx="1727427" cy="1929540"/>
            </a:xfrm>
            <a:custGeom>
              <a:rect b="b" l="l" r="r" t="t"/>
              <a:pathLst>
                <a:path extrusionOk="0" h="34130" w="30555">
                  <a:moveTo>
                    <a:pt x="29779" y="0"/>
                  </a:moveTo>
                  <a:cubicBezTo>
                    <a:pt x="29221" y="0"/>
                    <a:pt x="28911" y="636"/>
                    <a:pt x="29252" y="1071"/>
                  </a:cubicBezTo>
                  <a:lnTo>
                    <a:pt x="26251" y="4080"/>
                  </a:lnTo>
                  <a:cubicBezTo>
                    <a:pt x="26235" y="4095"/>
                    <a:pt x="26227" y="4118"/>
                    <a:pt x="26227" y="4134"/>
                  </a:cubicBezTo>
                  <a:lnTo>
                    <a:pt x="26227" y="7794"/>
                  </a:lnTo>
                  <a:lnTo>
                    <a:pt x="21272" y="12742"/>
                  </a:lnTo>
                  <a:lnTo>
                    <a:pt x="20528" y="12718"/>
                  </a:lnTo>
                  <a:lnTo>
                    <a:pt x="17720" y="15526"/>
                  </a:lnTo>
                  <a:lnTo>
                    <a:pt x="17744" y="16270"/>
                  </a:lnTo>
                  <a:lnTo>
                    <a:pt x="32" y="33990"/>
                  </a:lnTo>
                  <a:cubicBezTo>
                    <a:pt x="1" y="34021"/>
                    <a:pt x="1" y="34075"/>
                    <a:pt x="32" y="34106"/>
                  </a:cubicBezTo>
                  <a:cubicBezTo>
                    <a:pt x="47" y="34122"/>
                    <a:pt x="70" y="34129"/>
                    <a:pt x="86" y="34129"/>
                  </a:cubicBezTo>
                  <a:cubicBezTo>
                    <a:pt x="109" y="34129"/>
                    <a:pt x="133" y="34122"/>
                    <a:pt x="148" y="34106"/>
                  </a:cubicBezTo>
                  <a:lnTo>
                    <a:pt x="26367" y="7887"/>
                  </a:lnTo>
                  <a:cubicBezTo>
                    <a:pt x="26382" y="7872"/>
                    <a:pt x="26390" y="7848"/>
                    <a:pt x="26390" y="7825"/>
                  </a:cubicBezTo>
                  <a:lnTo>
                    <a:pt x="26390" y="4165"/>
                  </a:lnTo>
                  <a:lnTo>
                    <a:pt x="29368" y="1187"/>
                  </a:lnTo>
                  <a:cubicBezTo>
                    <a:pt x="29490" y="1283"/>
                    <a:pt x="29633" y="1327"/>
                    <a:pt x="29774" y="1327"/>
                  </a:cubicBezTo>
                  <a:cubicBezTo>
                    <a:pt x="30046" y="1327"/>
                    <a:pt x="30310" y="1162"/>
                    <a:pt x="30407" y="877"/>
                  </a:cubicBezTo>
                  <a:cubicBezTo>
                    <a:pt x="30555" y="450"/>
                    <a:pt x="30229" y="0"/>
                    <a:pt x="29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634570" y="4476703"/>
              <a:ext cx="723026" cy="722574"/>
            </a:xfrm>
            <a:custGeom>
              <a:rect b="b" l="l" r="r" t="t"/>
              <a:pathLst>
                <a:path extrusionOk="0" h="12781" w="12789">
                  <a:moveTo>
                    <a:pt x="12696" y="1"/>
                  </a:moveTo>
                  <a:cubicBezTo>
                    <a:pt x="12676" y="1"/>
                    <a:pt x="12656" y="9"/>
                    <a:pt x="12641" y="24"/>
                  </a:cubicBezTo>
                  <a:lnTo>
                    <a:pt x="32" y="12641"/>
                  </a:lnTo>
                  <a:cubicBezTo>
                    <a:pt x="1" y="12672"/>
                    <a:pt x="1" y="12719"/>
                    <a:pt x="32" y="12758"/>
                  </a:cubicBezTo>
                  <a:cubicBezTo>
                    <a:pt x="47" y="12773"/>
                    <a:pt x="63" y="12781"/>
                    <a:pt x="86" y="12781"/>
                  </a:cubicBezTo>
                  <a:cubicBezTo>
                    <a:pt x="109" y="12781"/>
                    <a:pt x="132" y="12773"/>
                    <a:pt x="140" y="12758"/>
                  </a:cubicBezTo>
                  <a:lnTo>
                    <a:pt x="12757" y="141"/>
                  </a:lnTo>
                  <a:cubicBezTo>
                    <a:pt x="12788" y="110"/>
                    <a:pt x="12788" y="55"/>
                    <a:pt x="12757" y="24"/>
                  </a:cubicBezTo>
                  <a:cubicBezTo>
                    <a:pt x="12738" y="9"/>
                    <a:pt x="12717" y="1"/>
                    <a:pt x="12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" name="Google Shape;187;p7"/>
            <p:cNvGrpSpPr/>
            <p:nvPr/>
          </p:nvGrpSpPr>
          <p:grpSpPr>
            <a:xfrm>
              <a:off x="16600" y="4575406"/>
              <a:ext cx="921187" cy="920619"/>
              <a:chOff x="3429875" y="1645831"/>
              <a:chExt cx="921187" cy="920619"/>
            </a:xfrm>
          </p:grpSpPr>
          <p:sp>
            <p:nvSpPr>
              <p:cNvPr id="188" name="Google Shape;188;p7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6" name="Google Shape;196;p7"/>
            <p:cNvSpPr/>
            <p:nvPr/>
          </p:nvSpPr>
          <p:spPr>
            <a:xfrm>
              <a:off x="96590" y="4341812"/>
              <a:ext cx="595683" cy="833729"/>
            </a:xfrm>
            <a:custGeom>
              <a:rect b="b" l="l" r="r" t="t"/>
              <a:pathLst>
                <a:path extrusionOk="0" h="15428" w="11023">
                  <a:moveTo>
                    <a:pt x="10442" y="1"/>
                  </a:moveTo>
                  <a:cubicBezTo>
                    <a:pt x="10443" y="1"/>
                    <a:pt x="10444" y="1"/>
                    <a:pt x="10446" y="1"/>
                  </a:cubicBezTo>
                  <a:lnTo>
                    <a:pt x="10446" y="1"/>
                  </a:lnTo>
                  <a:cubicBezTo>
                    <a:pt x="10447" y="1"/>
                    <a:pt x="10448" y="1"/>
                    <a:pt x="10449" y="1"/>
                  </a:cubicBezTo>
                  <a:close/>
                  <a:moveTo>
                    <a:pt x="10446" y="1"/>
                  </a:moveTo>
                  <a:lnTo>
                    <a:pt x="10446" y="1"/>
                  </a:lnTo>
                  <a:cubicBezTo>
                    <a:pt x="10037" y="4"/>
                    <a:pt x="9807" y="475"/>
                    <a:pt x="10062" y="792"/>
                  </a:cubicBezTo>
                  <a:lnTo>
                    <a:pt x="5773" y="5080"/>
                  </a:lnTo>
                  <a:cubicBezTo>
                    <a:pt x="5766" y="5096"/>
                    <a:pt x="5758" y="5111"/>
                    <a:pt x="5758" y="5127"/>
                  </a:cubicBezTo>
                  <a:lnTo>
                    <a:pt x="5758" y="9617"/>
                  </a:lnTo>
                  <a:lnTo>
                    <a:pt x="43" y="15324"/>
                  </a:lnTo>
                  <a:cubicBezTo>
                    <a:pt x="1" y="15366"/>
                    <a:pt x="42" y="15427"/>
                    <a:pt x="88" y="15427"/>
                  </a:cubicBezTo>
                  <a:cubicBezTo>
                    <a:pt x="102" y="15427"/>
                    <a:pt x="116" y="15422"/>
                    <a:pt x="128" y="15410"/>
                  </a:cubicBezTo>
                  <a:lnTo>
                    <a:pt x="5859" y="9679"/>
                  </a:lnTo>
                  <a:cubicBezTo>
                    <a:pt x="5874" y="9671"/>
                    <a:pt x="5874" y="9656"/>
                    <a:pt x="5874" y="9640"/>
                  </a:cubicBezTo>
                  <a:lnTo>
                    <a:pt x="5874" y="5150"/>
                  </a:lnTo>
                  <a:lnTo>
                    <a:pt x="10139" y="885"/>
                  </a:lnTo>
                  <a:cubicBezTo>
                    <a:pt x="10231" y="953"/>
                    <a:pt x="10336" y="985"/>
                    <a:pt x="10439" y="985"/>
                  </a:cubicBezTo>
                  <a:cubicBezTo>
                    <a:pt x="10641" y="985"/>
                    <a:pt x="10835" y="863"/>
                    <a:pt x="10907" y="652"/>
                  </a:cubicBezTo>
                  <a:cubicBezTo>
                    <a:pt x="11023" y="336"/>
                    <a:pt x="10785" y="3"/>
                    <a:pt x="10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307531" y="4457480"/>
              <a:ext cx="692631" cy="690469"/>
            </a:xfrm>
            <a:custGeom>
              <a:rect b="b" l="l" r="r" t="t"/>
              <a:pathLst>
                <a:path extrusionOk="0" h="12777" w="12817">
                  <a:moveTo>
                    <a:pt x="12701" y="1"/>
                  </a:moveTo>
                  <a:cubicBezTo>
                    <a:pt x="12681" y="1"/>
                    <a:pt x="12660" y="9"/>
                    <a:pt x="12641" y="27"/>
                  </a:cubicBezTo>
                  <a:lnTo>
                    <a:pt x="32" y="12637"/>
                  </a:lnTo>
                  <a:cubicBezTo>
                    <a:pt x="1" y="12668"/>
                    <a:pt x="1" y="12722"/>
                    <a:pt x="32" y="12753"/>
                  </a:cubicBezTo>
                  <a:cubicBezTo>
                    <a:pt x="47" y="12769"/>
                    <a:pt x="63" y="12776"/>
                    <a:pt x="86" y="12776"/>
                  </a:cubicBezTo>
                  <a:cubicBezTo>
                    <a:pt x="109" y="12776"/>
                    <a:pt x="133" y="12769"/>
                    <a:pt x="148" y="12753"/>
                  </a:cubicBezTo>
                  <a:lnTo>
                    <a:pt x="12757" y="136"/>
                  </a:lnTo>
                  <a:cubicBezTo>
                    <a:pt x="12816" y="77"/>
                    <a:pt x="12764" y="1"/>
                    <a:pt x="12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" name="Google Shape;198;p7"/>
            <p:cNvGrpSpPr/>
            <p:nvPr/>
          </p:nvGrpSpPr>
          <p:grpSpPr>
            <a:xfrm>
              <a:off x="937774" y="4246108"/>
              <a:ext cx="269497" cy="230589"/>
              <a:chOff x="-245801" y="266720"/>
              <a:chExt cx="269497" cy="230589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1" name="Google Shape;201;p7"/>
          <p:cNvGrpSpPr/>
          <p:nvPr/>
        </p:nvGrpSpPr>
        <p:grpSpPr>
          <a:xfrm>
            <a:off x="3887699" y="486920"/>
            <a:ext cx="269497" cy="230589"/>
            <a:chOff x="-245801" y="266720"/>
            <a:chExt cx="269497" cy="230589"/>
          </a:xfrm>
        </p:grpSpPr>
        <p:sp>
          <p:nvSpPr>
            <p:cNvPr id="202" name="Google Shape;202;p7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7"/>
          <p:cNvGrpSpPr/>
          <p:nvPr/>
        </p:nvGrpSpPr>
        <p:grpSpPr>
          <a:xfrm>
            <a:off x="3379849" y="-1001703"/>
            <a:ext cx="2471388" cy="2000691"/>
            <a:chOff x="3379849" y="-1001703"/>
            <a:chExt cx="2471388" cy="2000691"/>
          </a:xfrm>
        </p:grpSpPr>
        <p:sp>
          <p:nvSpPr>
            <p:cNvPr id="205" name="Google Shape;205;p7"/>
            <p:cNvSpPr/>
            <p:nvPr/>
          </p:nvSpPr>
          <p:spPr>
            <a:xfrm>
              <a:off x="4191377" y="-845991"/>
              <a:ext cx="1659839" cy="1844980"/>
            </a:xfrm>
            <a:custGeom>
              <a:rect b="b" l="l" r="r" t="t"/>
              <a:pathLst>
                <a:path extrusionOk="0" h="34141" w="30715">
                  <a:moveTo>
                    <a:pt x="30626" y="1"/>
                  </a:moveTo>
                  <a:cubicBezTo>
                    <a:pt x="30604" y="1"/>
                    <a:pt x="30583" y="8"/>
                    <a:pt x="30567" y="24"/>
                  </a:cubicBezTo>
                  <a:lnTo>
                    <a:pt x="4349" y="26243"/>
                  </a:lnTo>
                  <a:cubicBezTo>
                    <a:pt x="4333" y="26258"/>
                    <a:pt x="4325" y="26282"/>
                    <a:pt x="4325" y="26305"/>
                  </a:cubicBezTo>
                  <a:lnTo>
                    <a:pt x="4325" y="29965"/>
                  </a:lnTo>
                  <a:lnTo>
                    <a:pt x="1347" y="32943"/>
                  </a:lnTo>
                  <a:cubicBezTo>
                    <a:pt x="1213" y="32838"/>
                    <a:pt x="1072" y="32794"/>
                    <a:pt x="938" y="32794"/>
                  </a:cubicBezTo>
                  <a:cubicBezTo>
                    <a:pt x="417" y="32794"/>
                    <a:pt x="1" y="33473"/>
                    <a:pt x="463" y="33936"/>
                  </a:cubicBezTo>
                  <a:cubicBezTo>
                    <a:pt x="607" y="34079"/>
                    <a:pt x="771" y="34140"/>
                    <a:pt x="929" y="34140"/>
                  </a:cubicBezTo>
                  <a:cubicBezTo>
                    <a:pt x="1418" y="34140"/>
                    <a:pt x="1851" y="33558"/>
                    <a:pt x="1464" y="33059"/>
                  </a:cubicBezTo>
                  <a:lnTo>
                    <a:pt x="4465" y="30050"/>
                  </a:lnTo>
                  <a:cubicBezTo>
                    <a:pt x="4480" y="30035"/>
                    <a:pt x="4488" y="30019"/>
                    <a:pt x="4488" y="29996"/>
                  </a:cubicBezTo>
                  <a:lnTo>
                    <a:pt x="4488" y="26336"/>
                  </a:lnTo>
                  <a:lnTo>
                    <a:pt x="9436" y="21388"/>
                  </a:lnTo>
                  <a:lnTo>
                    <a:pt x="10180" y="21412"/>
                  </a:lnTo>
                  <a:lnTo>
                    <a:pt x="12995" y="18604"/>
                  </a:lnTo>
                  <a:lnTo>
                    <a:pt x="12972" y="17860"/>
                  </a:lnTo>
                  <a:lnTo>
                    <a:pt x="30684" y="140"/>
                  </a:lnTo>
                  <a:cubicBezTo>
                    <a:pt x="30715" y="109"/>
                    <a:pt x="30715" y="55"/>
                    <a:pt x="30684" y="24"/>
                  </a:cubicBezTo>
                  <a:cubicBezTo>
                    <a:pt x="30668" y="8"/>
                    <a:pt x="30647" y="1"/>
                    <a:pt x="3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7"/>
            <p:cNvGrpSpPr/>
            <p:nvPr/>
          </p:nvGrpSpPr>
          <p:grpSpPr>
            <a:xfrm>
              <a:off x="4221421" y="-1001703"/>
              <a:ext cx="1400135" cy="1397586"/>
              <a:chOff x="1182471" y="-1089503"/>
              <a:chExt cx="1400135" cy="1397586"/>
            </a:xfrm>
          </p:grpSpPr>
          <p:sp>
            <p:nvSpPr>
              <p:cNvPr id="207" name="Google Shape;207;p7"/>
              <p:cNvSpPr/>
              <p:nvPr/>
            </p:nvSpPr>
            <p:spPr>
              <a:xfrm>
                <a:off x="2530619" y="-1089503"/>
                <a:ext cx="51986" cy="48582"/>
              </a:xfrm>
              <a:custGeom>
                <a:rect b="b" l="l" r="r" t="t"/>
                <a:pathLst>
                  <a:path extrusionOk="0" h="899" w="962">
                    <a:moveTo>
                      <a:pt x="469" y="1"/>
                    </a:moveTo>
                    <a:cubicBezTo>
                      <a:pt x="440" y="1"/>
                      <a:pt x="411" y="3"/>
                      <a:pt x="380" y="7"/>
                    </a:cubicBezTo>
                    <a:cubicBezTo>
                      <a:pt x="357" y="15"/>
                      <a:pt x="326" y="22"/>
                      <a:pt x="303" y="30"/>
                    </a:cubicBezTo>
                    <a:cubicBezTo>
                      <a:pt x="272" y="46"/>
                      <a:pt x="248" y="61"/>
                      <a:pt x="225" y="77"/>
                    </a:cubicBezTo>
                    <a:cubicBezTo>
                      <a:pt x="194" y="92"/>
                      <a:pt x="171" y="108"/>
                      <a:pt x="155" y="131"/>
                    </a:cubicBezTo>
                    <a:cubicBezTo>
                      <a:pt x="132" y="154"/>
                      <a:pt x="117" y="170"/>
                      <a:pt x="101" y="201"/>
                    </a:cubicBezTo>
                    <a:cubicBezTo>
                      <a:pt x="86" y="224"/>
                      <a:pt x="70" y="247"/>
                      <a:pt x="54" y="278"/>
                    </a:cubicBezTo>
                    <a:cubicBezTo>
                      <a:pt x="47" y="301"/>
                      <a:pt x="39" y="332"/>
                      <a:pt x="31" y="356"/>
                    </a:cubicBezTo>
                    <a:cubicBezTo>
                      <a:pt x="0" y="503"/>
                      <a:pt x="47" y="658"/>
                      <a:pt x="155" y="767"/>
                    </a:cubicBezTo>
                    <a:cubicBezTo>
                      <a:pt x="171" y="782"/>
                      <a:pt x="194" y="805"/>
                      <a:pt x="225" y="821"/>
                    </a:cubicBezTo>
                    <a:cubicBezTo>
                      <a:pt x="248" y="837"/>
                      <a:pt x="272" y="852"/>
                      <a:pt x="303" y="860"/>
                    </a:cubicBezTo>
                    <a:cubicBezTo>
                      <a:pt x="326" y="868"/>
                      <a:pt x="357" y="883"/>
                      <a:pt x="380" y="883"/>
                    </a:cubicBezTo>
                    <a:cubicBezTo>
                      <a:pt x="411" y="891"/>
                      <a:pt x="442" y="899"/>
                      <a:pt x="473" y="899"/>
                    </a:cubicBezTo>
                    <a:cubicBezTo>
                      <a:pt x="752" y="899"/>
                      <a:pt x="962" y="635"/>
                      <a:pt x="908" y="356"/>
                    </a:cubicBezTo>
                    <a:cubicBezTo>
                      <a:pt x="900" y="332"/>
                      <a:pt x="892" y="301"/>
                      <a:pt x="884" y="278"/>
                    </a:cubicBezTo>
                    <a:cubicBezTo>
                      <a:pt x="877" y="247"/>
                      <a:pt x="861" y="224"/>
                      <a:pt x="845" y="201"/>
                    </a:cubicBezTo>
                    <a:cubicBezTo>
                      <a:pt x="830" y="170"/>
                      <a:pt x="807" y="154"/>
                      <a:pt x="783" y="131"/>
                    </a:cubicBezTo>
                    <a:cubicBezTo>
                      <a:pt x="768" y="108"/>
                      <a:pt x="745" y="92"/>
                      <a:pt x="721" y="77"/>
                    </a:cubicBezTo>
                    <a:cubicBezTo>
                      <a:pt x="690" y="61"/>
                      <a:pt x="667" y="46"/>
                      <a:pt x="644" y="30"/>
                    </a:cubicBezTo>
                    <a:cubicBezTo>
                      <a:pt x="613" y="22"/>
                      <a:pt x="590" y="15"/>
                      <a:pt x="559" y="7"/>
                    </a:cubicBezTo>
                    <a:cubicBezTo>
                      <a:pt x="528" y="3"/>
                      <a:pt x="498" y="1"/>
                      <a:pt x="4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2399895" y="-967102"/>
                <a:ext cx="67064" cy="48528"/>
              </a:xfrm>
              <a:custGeom>
                <a:rect b="b" l="l" r="r" t="t"/>
                <a:pathLst>
                  <a:path extrusionOk="0" h="898" w="1241">
                    <a:moveTo>
                      <a:pt x="615" y="1"/>
                    </a:moveTo>
                    <a:cubicBezTo>
                      <a:pt x="250" y="1"/>
                      <a:pt x="0" y="471"/>
                      <a:pt x="302" y="766"/>
                    </a:cubicBezTo>
                    <a:cubicBezTo>
                      <a:pt x="387" y="851"/>
                      <a:pt x="504" y="898"/>
                      <a:pt x="620" y="898"/>
                    </a:cubicBezTo>
                    <a:cubicBezTo>
                      <a:pt x="1109" y="898"/>
                      <a:pt x="1240" y="223"/>
                      <a:pt x="791" y="37"/>
                    </a:cubicBezTo>
                    <a:cubicBezTo>
                      <a:pt x="730" y="12"/>
                      <a:pt x="671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1418844" y="14375"/>
                <a:ext cx="67064" cy="48528"/>
              </a:xfrm>
              <a:custGeom>
                <a:rect b="b" l="l" r="r" t="t"/>
                <a:pathLst>
                  <a:path extrusionOk="0" h="898" w="1241">
                    <a:moveTo>
                      <a:pt x="611" y="0"/>
                    </a:moveTo>
                    <a:cubicBezTo>
                      <a:pt x="244" y="0"/>
                      <a:pt x="1" y="464"/>
                      <a:pt x="302" y="766"/>
                    </a:cubicBezTo>
                    <a:cubicBezTo>
                      <a:pt x="388" y="851"/>
                      <a:pt x="496" y="898"/>
                      <a:pt x="620" y="898"/>
                    </a:cubicBezTo>
                    <a:cubicBezTo>
                      <a:pt x="1109" y="898"/>
                      <a:pt x="1241" y="223"/>
                      <a:pt x="791" y="37"/>
                    </a:cubicBezTo>
                    <a:cubicBezTo>
                      <a:pt x="729" y="12"/>
                      <a:pt x="668" y="0"/>
                      <a:pt x="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2277494" y="-844323"/>
                <a:ext cx="67118" cy="48582"/>
              </a:xfrm>
              <a:custGeom>
                <a:rect b="b" l="l" r="r" t="t"/>
                <a:pathLst>
                  <a:path extrusionOk="0" h="899" w="1242">
                    <a:moveTo>
                      <a:pt x="606" y="1"/>
                    </a:moveTo>
                    <a:cubicBezTo>
                      <a:pt x="244" y="1"/>
                      <a:pt x="0" y="465"/>
                      <a:pt x="295" y="766"/>
                    </a:cubicBezTo>
                    <a:cubicBezTo>
                      <a:pt x="380" y="852"/>
                      <a:pt x="497" y="898"/>
                      <a:pt x="613" y="898"/>
                    </a:cubicBezTo>
                    <a:cubicBezTo>
                      <a:pt x="1102" y="898"/>
                      <a:pt x="1241" y="223"/>
                      <a:pt x="784" y="37"/>
                    </a:cubicBezTo>
                    <a:cubicBezTo>
                      <a:pt x="723" y="12"/>
                      <a:pt x="663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1296064" y="136722"/>
                <a:ext cx="67064" cy="48582"/>
              </a:xfrm>
              <a:custGeom>
                <a:rect b="b" l="l" r="r" t="t"/>
                <a:pathLst>
                  <a:path extrusionOk="0" h="899" w="1241">
                    <a:moveTo>
                      <a:pt x="605" y="1"/>
                    </a:moveTo>
                    <a:cubicBezTo>
                      <a:pt x="243" y="1"/>
                      <a:pt x="0" y="465"/>
                      <a:pt x="302" y="766"/>
                    </a:cubicBezTo>
                    <a:cubicBezTo>
                      <a:pt x="380" y="852"/>
                      <a:pt x="496" y="898"/>
                      <a:pt x="620" y="898"/>
                    </a:cubicBezTo>
                    <a:cubicBezTo>
                      <a:pt x="1109" y="898"/>
                      <a:pt x="1240" y="223"/>
                      <a:pt x="783" y="37"/>
                    </a:cubicBezTo>
                    <a:cubicBezTo>
                      <a:pt x="722" y="12"/>
                      <a:pt x="662" y="1"/>
                      <a:pt x="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1909532" y="-476363"/>
                <a:ext cx="67118" cy="48528"/>
              </a:xfrm>
              <a:custGeom>
                <a:rect b="b" l="l" r="r" t="t"/>
                <a:pathLst>
                  <a:path extrusionOk="0" h="898" w="1242">
                    <a:moveTo>
                      <a:pt x="606" y="0"/>
                    </a:moveTo>
                    <a:cubicBezTo>
                      <a:pt x="244" y="0"/>
                      <a:pt x="0" y="464"/>
                      <a:pt x="295" y="766"/>
                    </a:cubicBezTo>
                    <a:cubicBezTo>
                      <a:pt x="381" y="851"/>
                      <a:pt x="497" y="898"/>
                      <a:pt x="613" y="898"/>
                    </a:cubicBezTo>
                    <a:cubicBezTo>
                      <a:pt x="1102" y="898"/>
                      <a:pt x="1241" y="223"/>
                      <a:pt x="784" y="37"/>
                    </a:cubicBezTo>
                    <a:cubicBezTo>
                      <a:pt x="723" y="12"/>
                      <a:pt x="663" y="0"/>
                      <a:pt x="6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154714" y="-721922"/>
                <a:ext cx="67064" cy="48528"/>
              </a:xfrm>
              <a:custGeom>
                <a:rect b="b" l="l" r="r" t="t"/>
                <a:pathLst>
                  <a:path extrusionOk="0" h="898" w="1241">
                    <a:moveTo>
                      <a:pt x="613" y="0"/>
                    </a:moveTo>
                    <a:cubicBezTo>
                      <a:pt x="245" y="0"/>
                      <a:pt x="0" y="471"/>
                      <a:pt x="303" y="773"/>
                    </a:cubicBezTo>
                    <a:cubicBezTo>
                      <a:pt x="388" y="851"/>
                      <a:pt x="496" y="898"/>
                      <a:pt x="621" y="898"/>
                    </a:cubicBezTo>
                    <a:cubicBezTo>
                      <a:pt x="1109" y="898"/>
                      <a:pt x="1241" y="223"/>
                      <a:pt x="791" y="37"/>
                    </a:cubicBezTo>
                    <a:cubicBezTo>
                      <a:pt x="730" y="12"/>
                      <a:pt x="670" y="0"/>
                      <a:pt x="6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2031934" y="-599143"/>
                <a:ext cx="67496" cy="48528"/>
              </a:xfrm>
              <a:custGeom>
                <a:rect b="b" l="l" r="r" t="t"/>
                <a:pathLst>
                  <a:path extrusionOk="0" h="898" w="1249">
                    <a:moveTo>
                      <a:pt x="613" y="0"/>
                    </a:moveTo>
                    <a:cubicBezTo>
                      <a:pt x="250" y="0"/>
                      <a:pt x="1" y="464"/>
                      <a:pt x="302" y="766"/>
                    </a:cubicBezTo>
                    <a:cubicBezTo>
                      <a:pt x="388" y="851"/>
                      <a:pt x="504" y="898"/>
                      <a:pt x="620" y="898"/>
                    </a:cubicBezTo>
                    <a:cubicBezTo>
                      <a:pt x="1109" y="898"/>
                      <a:pt x="1249" y="223"/>
                      <a:pt x="791" y="37"/>
                    </a:cubicBezTo>
                    <a:cubicBezTo>
                      <a:pt x="730" y="12"/>
                      <a:pt x="670" y="0"/>
                      <a:pt x="6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1786752" y="-353962"/>
                <a:ext cx="67118" cy="48528"/>
              </a:xfrm>
              <a:custGeom>
                <a:rect b="b" l="l" r="r" t="t"/>
                <a:pathLst>
                  <a:path extrusionOk="0" h="898" w="1242">
                    <a:moveTo>
                      <a:pt x="613" y="0"/>
                    </a:moveTo>
                    <a:cubicBezTo>
                      <a:pt x="245" y="0"/>
                      <a:pt x="1" y="471"/>
                      <a:pt x="303" y="773"/>
                    </a:cubicBezTo>
                    <a:cubicBezTo>
                      <a:pt x="388" y="851"/>
                      <a:pt x="497" y="897"/>
                      <a:pt x="621" y="897"/>
                    </a:cubicBezTo>
                    <a:cubicBezTo>
                      <a:pt x="1109" y="897"/>
                      <a:pt x="1241" y="223"/>
                      <a:pt x="791" y="36"/>
                    </a:cubicBezTo>
                    <a:cubicBezTo>
                      <a:pt x="730" y="11"/>
                      <a:pt x="670" y="0"/>
                      <a:pt x="6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1664026" y="-231237"/>
                <a:ext cx="67442" cy="48582"/>
              </a:xfrm>
              <a:custGeom>
                <a:rect b="b" l="l" r="r" t="t"/>
                <a:pathLst>
                  <a:path extrusionOk="0" h="899" w="1248">
                    <a:moveTo>
                      <a:pt x="613" y="1"/>
                    </a:moveTo>
                    <a:cubicBezTo>
                      <a:pt x="249" y="1"/>
                      <a:pt x="0" y="465"/>
                      <a:pt x="302" y="767"/>
                    </a:cubicBezTo>
                    <a:cubicBezTo>
                      <a:pt x="387" y="852"/>
                      <a:pt x="503" y="898"/>
                      <a:pt x="620" y="898"/>
                    </a:cubicBezTo>
                    <a:cubicBezTo>
                      <a:pt x="1108" y="898"/>
                      <a:pt x="1248" y="224"/>
                      <a:pt x="790" y="38"/>
                    </a:cubicBezTo>
                    <a:cubicBezTo>
                      <a:pt x="729" y="12"/>
                      <a:pt x="670" y="1"/>
                      <a:pt x="6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1541624" y="-108836"/>
                <a:ext cx="67064" cy="48960"/>
              </a:xfrm>
              <a:custGeom>
                <a:rect b="b" l="l" r="r" t="t"/>
                <a:pathLst>
                  <a:path extrusionOk="0" h="906" w="1241">
                    <a:moveTo>
                      <a:pt x="613" y="1"/>
                    </a:moveTo>
                    <a:cubicBezTo>
                      <a:pt x="245" y="1"/>
                      <a:pt x="0" y="472"/>
                      <a:pt x="302" y="774"/>
                    </a:cubicBezTo>
                    <a:cubicBezTo>
                      <a:pt x="380" y="859"/>
                      <a:pt x="496" y="906"/>
                      <a:pt x="613" y="906"/>
                    </a:cubicBezTo>
                    <a:cubicBezTo>
                      <a:pt x="1109" y="906"/>
                      <a:pt x="1241" y="231"/>
                      <a:pt x="791" y="37"/>
                    </a:cubicBezTo>
                    <a:cubicBezTo>
                      <a:pt x="730" y="12"/>
                      <a:pt x="670" y="1"/>
                      <a:pt x="6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1182471" y="259501"/>
                <a:ext cx="48636" cy="48582"/>
              </a:xfrm>
              <a:custGeom>
                <a:rect b="b" l="l" r="r" t="t"/>
                <a:pathLst>
                  <a:path extrusionOk="0" h="899" w="900">
                    <a:moveTo>
                      <a:pt x="454" y="1"/>
                    </a:moveTo>
                    <a:cubicBezTo>
                      <a:pt x="425" y="1"/>
                      <a:pt x="396" y="3"/>
                      <a:pt x="365" y="6"/>
                    </a:cubicBezTo>
                    <a:cubicBezTo>
                      <a:pt x="334" y="14"/>
                      <a:pt x="310" y="22"/>
                      <a:pt x="279" y="37"/>
                    </a:cubicBezTo>
                    <a:cubicBezTo>
                      <a:pt x="256" y="45"/>
                      <a:pt x="225" y="61"/>
                      <a:pt x="202" y="76"/>
                    </a:cubicBezTo>
                    <a:cubicBezTo>
                      <a:pt x="178" y="92"/>
                      <a:pt x="155" y="107"/>
                      <a:pt x="140" y="131"/>
                    </a:cubicBezTo>
                    <a:cubicBezTo>
                      <a:pt x="116" y="154"/>
                      <a:pt x="93" y="177"/>
                      <a:pt x="78" y="200"/>
                    </a:cubicBezTo>
                    <a:cubicBezTo>
                      <a:pt x="62" y="224"/>
                      <a:pt x="47" y="247"/>
                      <a:pt x="39" y="278"/>
                    </a:cubicBezTo>
                    <a:cubicBezTo>
                      <a:pt x="31" y="301"/>
                      <a:pt x="23" y="332"/>
                      <a:pt x="16" y="363"/>
                    </a:cubicBezTo>
                    <a:cubicBezTo>
                      <a:pt x="0" y="417"/>
                      <a:pt x="0" y="479"/>
                      <a:pt x="16" y="534"/>
                    </a:cubicBezTo>
                    <a:cubicBezTo>
                      <a:pt x="23" y="565"/>
                      <a:pt x="31" y="596"/>
                      <a:pt x="39" y="619"/>
                    </a:cubicBezTo>
                    <a:cubicBezTo>
                      <a:pt x="47" y="642"/>
                      <a:pt x="62" y="673"/>
                      <a:pt x="78" y="697"/>
                    </a:cubicBezTo>
                    <a:cubicBezTo>
                      <a:pt x="93" y="720"/>
                      <a:pt x="116" y="743"/>
                      <a:pt x="140" y="766"/>
                    </a:cubicBezTo>
                    <a:cubicBezTo>
                      <a:pt x="217" y="852"/>
                      <a:pt x="334" y="898"/>
                      <a:pt x="450" y="898"/>
                    </a:cubicBezTo>
                    <a:cubicBezTo>
                      <a:pt x="481" y="898"/>
                      <a:pt x="512" y="890"/>
                      <a:pt x="543" y="890"/>
                    </a:cubicBezTo>
                    <a:cubicBezTo>
                      <a:pt x="566" y="883"/>
                      <a:pt x="597" y="875"/>
                      <a:pt x="628" y="859"/>
                    </a:cubicBezTo>
                    <a:cubicBezTo>
                      <a:pt x="652" y="852"/>
                      <a:pt x="675" y="836"/>
                      <a:pt x="706" y="821"/>
                    </a:cubicBezTo>
                    <a:cubicBezTo>
                      <a:pt x="729" y="805"/>
                      <a:pt x="752" y="782"/>
                      <a:pt x="768" y="766"/>
                    </a:cubicBezTo>
                    <a:cubicBezTo>
                      <a:pt x="791" y="743"/>
                      <a:pt x="807" y="720"/>
                      <a:pt x="822" y="697"/>
                    </a:cubicBezTo>
                    <a:cubicBezTo>
                      <a:pt x="838" y="673"/>
                      <a:pt x="853" y="642"/>
                      <a:pt x="869" y="619"/>
                    </a:cubicBezTo>
                    <a:cubicBezTo>
                      <a:pt x="876" y="596"/>
                      <a:pt x="884" y="565"/>
                      <a:pt x="892" y="534"/>
                    </a:cubicBezTo>
                    <a:cubicBezTo>
                      <a:pt x="900" y="479"/>
                      <a:pt x="900" y="417"/>
                      <a:pt x="892" y="363"/>
                    </a:cubicBezTo>
                    <a:cubicBezTo>
                      <a:pt x="884" y="332"/>
                      <a:pt x="876" y="301"/>
                      <a:pt x="869" y="278"/>
                    </a:cubicBezTo>
                    <a:cubicBezTo>
                      <a:pt x="853" y="247"/>
                      <a:pt x="838" y="224"/>
                      <a:pt x="822" y="200"/>
                    </a:cubicBezTo>
                    <a:cubicBezTo>
                      <a:pt x="807" y="177"/>
                      <a:pt x="791" y="154"/>
                      <a:pt x="768" y="131"/>
                    </a:cubicBezTo>
                    <a:cubicBezTo>
                      <a:pt x="752" y="107"/>
                      <a:pt x="729" y="92"/>
                      <a:pt x="706" y="76"/>
                    </a:cubicBezTo>
                    <a:cubicBezTo>
                      <a:pt x="675" y="61"/>
                      <a:pt x="652" y="45"/>
                      <a:pt x="628" y="37"/>
                    </a:cubicBezTo>
                    <a:cubicBezTo>
                      <a:pt x="597" y="22"/>
                      <a:pt x="566" y="14"/>
                      <a:pt x="543" y="6"/>
                    </a:cubicBezTo>
                    <a:cubicBezTo>
                      <a:pt x="512" y="3"/>
                      <a:pt x="483" y="1"/>
                      <a:pt x="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7"/>
            <p:cNvGrpSpPr/>
            <p:nvPr/>
          </p:nvGrpSpPr>
          <p:grpSpPr>
            <a:xfrm>
              <a:off x="4831962" y="33090"/>
              <a:ext cx="743488" cy="602656"/>
              <a:chOff x="1005462" y="33090"/>
              <a:chExt cx="743488" cy="602656"/>
            </a:xfrm>
          </p:grpSpPr>
          <p:sp>
            <p:nvSpPr>
              <p:cNvPr id="220" name="Google Shape;220;p7"/>
              <p:cNvSpPr/>
              <p:nvPr/>
            </p:nvSpPr>
            <p:spPr>
              <a:xfrm>
                <a:off x="1005462" y="603862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100573" y="508697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195739" y="41358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1290850" y="31847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1385961" y="223311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1481126" y="12820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1576238" y="3309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" name="Google Shape;227;p7"/>
            <p:cNvSpPr/>
            <p:nvPr/>
          </p:nvSpPr>
          <p:spPr>
            <a:xfrm>
              <a:off x="3379849" y="-113896"/>
              <a:ext cx="771151" cy="964344"/>
            </a:xfrm>
            <a:custGeom>
              <a:rect b="b" l="l" r="r" t="t"/>
              <a:pathLst>
                <a:path extrusionOk="0" h="17845" w="14270">
                  <a:moveTo>
                    <a:pt x="14184" y="1"/>
                  </a:moveTo>
                  <a:cubicBezTo>
                    <a:pt x="14165" y="1"/>
                    <a:pt x="14146" y="9"/>
                    <a:pt x="14130" y="24"/>
                  </a:cubicBezTo>
                  <a:lnTo>
                    <a:pt x="4188" y="9958"/>
                  </a:lnTo>
                  <a:cubicBezTo>
                    <a:pt x="4173" y="9973"/>
                    <a:pt x="4165" y="9997"/>
                    <a:pt x="4165" y="10020"/>
                  </a:cubicBezTo>
                  <a:lnTo>
                    <a:pt x="4165" y="13680"/>
                  </a:lnTo>
                  <a:lnTo>
                    <a:pt x="1187" y="16658"/>
                  </a:lnTo>
                  <a:cubicBezTo>
                    <a:pt x="1065" y="16560"/>
                    <a:pt x="921" y="16514"/>
                    <a:pt x="780" y="16514"/>
                  </a:cubicBezTo>
                  <a:cubicBezTo>
                    <a:pt x="509" y="16514"/>
                    <a:pt x="245" y="16680"/>
                    <a:pt x="148" y="16961"/>
                  </a:cubicBezTo>
                  <a:cubicBezTo>
                    <a:pt x="1" y="17395"/>
                    <a:pt x="327" y="17845"/>
                    <a:pt x="776" y="17845"/>
                  </a:cubicBezTo>
                  <a:cubicBezTo>
                    <a:pt x="1335" y="17845"/>
                    <a:pt x="1645" y="17209"/>
                    <a:pt x="1304" y="16774"/>
                  </a:cubicBezTo>
                  <a:lnTo>
                    <a:pt x="4305" y="13766"/>
                  </a:lnTo>
                  <a:cubicBezTo>
                    <a:pt x="4320" y="13750"/>
                    <a:pt x="4328" y="13735"/>
                    <a:pt x="4336" y="13711"/>
                  </a:cubicBezTo>
                  <a:lnTo>
                    <a:pt x="4336" y="10051"/>
                  </a:lnTo>
                  <a:lnTo>
                    <a:pt x="14239" y="140"/>
                  </a:lnTo>
                  <a:cubicBezTo>
                    <a:pt x="14270" y="109"/>
                    <a:pt x="14270" y="55"/>
                    <a:pt x="14239" y="24"/>
                  </a:cubicBezTo>
                  <a:cubicBezTo>
                    <a:pt x="14223" y="9"/>
                    <a:pt x="14204" y="1"/>
                    <a:pt x="1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7"/>
            <p:cNvGrpSpPr/>
            <p:nvPr/>
          </p:nvGrpSpPr>
          <p:grpSpPr>
            <a:xfrm>
              <a:off x="4930050" y="6"/>
              <a:ext cx="921187" cy="920619"/>
              <a:chOff x="3429875" y="1645831"/>
              <a:chExt cx="921187" cy="920619"/>
            </a:xfrm>
          </p:grpSpPr>
          <p:sp>
            <p:nvSpPr>
              <p:cNvPr id="229" name="Google Shape;229;p7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/>
          <p:nvPr>
            <p:ph type="title"/>
          </p:nvPr>
        </p:nvSpPr>
        <p:spPr>
          <a:xfrm flipH="1">
            <a:off x="4488050" y="1572300"/>
            <a:ext cx="3844200" cy="19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9" name="Google Shape;239;p8"/>
          <p:cNvSpPr/>
          <p:nvPr>
            <p:ph idx="2" type="pic"/>
          </p:nvPr>
        </p:nvSpPr>
        <p:spPr>
          <a:xfrm>
            <a:off x="763125" y="938975"/>
            <a:ext cx="3265500" cy="32655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40" name="Google Shape;240;p8"/>
          <p:cNvGrpSpPr/>
          <p:nvPr/>
        </p:nvGrpSpPr>
        <p:grpSpPr>
          <a:xfrm>
            <a:off x="6128900" y="3439272"/>
            <a:ext cx="3071013" cy="2420831"/>
            <a:chOff x="6128900" y="3439272"/>
            <a:chExt cx="3071013" cy="2420831"/>
          </a:xfrm>
        </p:grpSpPr>
        <p:sp>
          <p:nvSpPr>
            <p:cNvPr id="241" name="Google Shape;241;p8"/>
            <p:cNvSpPr/>
            <p:nvPr/>
          </p:nvSpPr>
          <p:spPr>
            <a:xfrm>
              <a:off x="7936620" y="3439272"/>
              <a:ext cx="1263293" cy="1576725"/>
            </a:xfrm>
            <a:custGeom>
              <a:rect b="b" l="l" r="r" t="t"/>
              <a:pathLst>
                <a:path extrusionOk="0" h="29177" w="23377">
                  <a:moveTo>
                    <a:pt x="23291" y="1"/>
                  </a:moveTo>
                  <a:cubicBezTo>
                    <a:pt x="23271" y="1"/>
                    <a:pt x="23252" y="7"/>
                    <a:pt x="23237" y="18"/>
                  </a:cubicBezTo>
                  <a:lnTo>
                    <a:pt x="11372" y="11883"/>
                  </a:lnTo>
                  <a:lnTo>
                    <a:pt x="10635" y="11852"/>
                  </a:lnTo>
                  <a:lnTo>
                    <a:pt x="7828" y="14667"/>
                  </a:lnTo>
                  <a:lnTo>
                    <a:pt x="7851" y="15404"/>
                  </a:lnTo>
                  <a:lnTo>
                    <a:pt x="7114" y="16141"/>
                  </a:lnTo>
                  <a:cubicBezTo>
                    <a:pt x="7099" y="16156"/>
                    <a:pt x="7091" y="16179"/>
                    <a:pt x="7091" y="16203"/>
                  </a:cubicBezTo>
                  <a:lnTo>
                    <a:pt x="7091" y="22236"/>
                  </a:lnTo>
                  <a:lnTo>
                    <a:pt x="1345" y="27982"/>
                  </a:lnTo>
                  <a:cubicBezTo>
                    <a:pt x="1209" y="27875"/>
                    <a:pt x="1067" y="27829"/>
                    <a:pt x="932" y="27829"/>
                  </a:cubicBezTo>
                  <a:cubicBezTo>
                    <a:pt x="412" y="27829"/>
                    <a:pt x="1" y="28507"/>
                    <a:pt x="469" y="28975"/>
                  </a:cubicBezTo>
                  <a:cubicBezTo>
                    <a:pt x="610" y="29116"/>
                    <a:pt x="772" y="29176"/>
                    <a:pt x="928" y="29176"/>
                  </a:cubicBezTo>
                  <a:cubicBezTo>
                    <a:pt x="1414" y="29176"/>
                    <a:pt x="1848" y="28597"/>
                    <a:pt x="1461" y="28099"/>
                  </a:cubicBezTo>
                  <a:lnTo>
                    <a:pt x="7231" y="22329"/>
                  </a:lnTo>
                  <a:cubicBezTo>
                    <a:pt x="7246" y="22313"/>
                    <a:pt x="7254" y="22290"/>
                    <a:pt x="7254" y="22267"/>
                  </a:cubicBezTo>
                  <a:lnTo>
                    <a:pt x="7254" y="16226"/>
                  </a:lnTo>
                  <a:lnTo>
                    <a:pt x="23345" y="135"/>
                  </a:lnTo>
                  <a:cubicBezTo>
                    <a:pt x="23376" y="104"/>
                    <a:pt x="23376" y="49"/>
                    <a:pt x="23345" y="18"/>
                  </a:cubicBezTo>
                  <a:cubicBezTo>
                    <a:pt x="23330" y="7"/>
                    <a:pt x="23310" y="1"/>
                    <a:pt x="2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7429190" y="4328462"/>
              <a:ext cx="595683" cy="833729"/>
            </a:xfrm>
            <a:custGeom>
              <a:rect b="b" l="l" r="r" t="t"/>
              <a:pathLst>
                <a:path extrusionOk="0" h="15428" w="11023">
                  <a:moveTo>
                    <a:pt x="10442" y="1"/>
                  </a:moveTo>
                  <a:cubicBezTo>
                    <a:pt x="10443" y="1"/>
                    <a:pt x="10444" y="1"/>
                    <a:pt x="10446" y="1"/>
                  </a:cubicBezTo>
                  <a:lnTo>
                    <a:pt x="10446" y="1"/>
                  </a:lnTo>
                  <a:cubicBezTo>
                    <a:pt x="10447" y="1"/>
                    <a:pt x="10448" y="1"/>
                    <a:pt x="10449" y="1"/>
                  </a:cubicBezTo>
                  <a:close/>
                  <a:moveTo>
                    <a:pt x="10446" y="1"/>
                  </a:moveTo>
                  <a:lnTo>
                    <a:pt x="10446" y="1"/>
                  </a:lnTo>
                  <a:cubicBezTo>
                    <a:pt x="10037" y="4"/>
                    <a:pt x="9807" y="475"/>
                    <a:pt x="10062" y="792"/>
                  </a:cubicBezTo>
                  <a:lnTo>
                    <a:pt x="5773" y="5080"/>
                  </a:lnTo>
                  <a:cubicBezTo>
                    <a:pt x="5766" y="5096"/>
                    <a:pt x="5758" y="5111"/>
                    <a:pt x="5758" y="5127"/>
                  </a:cubicBezTo>
                  <a:lnTo>
                    <a:pt x="5758" y="9617"/>
                  </a:lnTo>
                  <a:lnTo>
                    <a:pt x="43" y="15324"/>
                  </a:lnTo>
                  <a:cubicBezTo>
                    <a:pt x="1" y="15366"/>
                    <a:pt x="42" y="15427"/>
                    <a:pt x="88" y="15427"/>
                  </a:cubicBezTo>
                  <a:cubicBezTo>
                    <a:pt x="102" y="15427"/>
                    <a:pt x="116" y="15422"/>
                    <a:pt x="128" y="15410"/>
                  </a:cubicBezTo>
                  <a:lnTo>
                    <a:pt x="5859" y="9679"/>
                  </a:lnTo>
                  <a:cubicBezTo>
                    <a:pt x="5874" y="9671"/>
                    <a:pt x="5874" y="9656"/>
                    <a:pt x="5874" y="9640"/>
                  </a:cubicBezTo>
                  <a:lnTo>
                    <a:pt x="5874" y="5150"/>
                  </a:lnTo>
                  <a:lnTo>
                    <a:pt x="10139" y="885"/>
                  </a:lnTo>
                  <a:cubicBezTo>
                    <a:pt x="10231" y="953"/>
                    <a:pt x="10336" y="985"/>
                    <a:pt x="10439" y="985"/>
                  </a:cubicBezTo>
                  <a:cubicBezTo>
                    <a:pt x="10641" y="985"/>
                    <a:pt x="10835" y="863"/>
                    <a:pt x="10907" y="652"/>
                  </a:cubicBezTo>
                  <a:cubicBezTo>
                    <a:pt x="11023" y="336"/>
                    <a:pt x="10785" y="3"/>
                    <a:pt x="10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8195244" y="4444130"/>
              <a:ext cx="692631" cy="690469"/>
            </a:xfrm>
            <a:custGeom>
              <a:rect b="b" l="l" r="r" t="t"/>
              <a:pathLst>
                <a:path extrusionOk="0" h="12777" w="12817">
                  <a:moveTo>
                    <a:pt x="12701" y="1"/>
                  </a:moveTo>
                  <a:cubicBezTo>
                    <a:pt x="12681" y="1"/>
                    <a:pt x="12660" y="9"/>
                    <a:pt x="12641" y="27"/>
                  </a:cubicBezTo>
                  <a:lnTo>
                    <a:pt x="32" y="12637"/>
                  </a:lnTo>
                  <a:cubicBezTo>
                    <a:pt x="1" y="12668"/>
                    <a:pt x="1" y="12722"/>
                    <a:pt x="32" y="12753"/>
                  </a:cubicBezTo>
                  <a:cubicBezTo>
                    <a:pt x="47" y="12769"/>
                    <a:pt x="63" y="12776"/>
                    <a:pt x="86" y="12776"/>
                  </a:cubicBezTo>
                  <a:cubicBezTo>
                    <a:pt x="109" y="12776"/>
                    <a:pt x="133" y="12769"/>
                    <a:pt x="148" y="12753"/>
                  </a:cubicBezTo>
                  <a:lnTo>
                    <a:pt x="12757" y="136"/>
                  </a:lnTo>
                  <a:cubicBezTo>
                    <a:pt x="12816" y="77"/>
                    <a:pt x="12764" y="1"/>
                    <a:pt x="12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6128900" y="3930549"/>
              <a:ext cx="1595777" cy="1929553"/>
            </a:xfrm>
            <a:custGeom>
              <a:rect b="b" l="l" r="r" t="t"/>
              <a:pathLst>
                <a:path extrusionOk="0" h="38062" w="31478">
                  <a:moveTo>
                    <a:pt x="30702" y="1"/>
                  </a:moveTo>
                  <a:cubicBezTo>
                    <a:pt x="30151" y="1"/>
                    <a:pt x="29841" y="637"/>
                    <a:pt x="30174" y="1071"/>
                  </a:cubicBezTo>
                  <a:lnTo>
                    <a:pt x="24413" y="6840"/>
                  </a:lnTo>
                  <a:cubicBezTo>
                    <a:pt x="24397" y="6856"/>
                    <a:pt x="24389" y="6872"/>
                    <a:pt x="24389" y="6895"/>
                  </a:cubicBezTo>
                  <a:lnTo>
                    <a:pt x="24389" y="12936"/>
                  </a:lnTo>
                  <a:lnTo>
                    <a:pt x="20675" y="16650"/>
                  </a:lnTo>
                  <a:lnTo>
                    <a:pt x="20535" y="16650"/>
                  </a:lnTo>
                  <a:lnTo>
                    <a:pt x="17728" y="19465"/>
                  </a:lnTo>
                  <a:lnTo>
                    <a:pt x="17736" y="19597"/>
                  </a:lnTo>
                  <a:lnTo>
                    <a:pt x="16689" y="20636"/>
                  </a:lnTo>
                  <a:cubicBezTo>
                    <a:pt x="16642" y="20691"/>
                    <a:pt x="16673" y="20776"/>
                    <a:pt x="16751" y="20776"/>
                  </a:cubicBezTo>
                  <a:cubicBezTo>
                    <a:pt x="16766" y="20776"/>
                    <a:pt x="16790" y="20768"/>
                    <a:pt x="16805" y="20753"/>
                  </a:cubicBezTo>
                  <a:lnTo>
                    <a:pt x="17736" y="19822"/>
                  </a:lnTo>
                  <a:lnTo>
                    <a:pt x="17751" y="20210"/>
                  </a:lnTo>
                  <a:lnTo>
                    <a:pt x="32" y="37922"/>
                  </a:lnTo>
                  <a:cubicBezTo>
                    <a:pt x="1" y="37953"/>
                    <a:pt x="1" y="38007"/>
                    <a:pt x="32" y="38038"/>
                  </a:cubicBezTo>
                  <a:cubicBezTo>
                    <a:pt x="47" y="38054"/>
                    <a:pt x="70" y="38061"/>
                    <a:pt x="94" y="38061"/>
                  </a:cubicBezTo>
                  <a:cubicBezTo>
                    <a:pt x="117" y="38061"/>
                    <a:pt x="132" y="38054"/>
                    <a:pt x="148" y="38038"/>
                  </a:cubicBezTo>
                  <a:lnTo>
                    <a:pt x="26375" y="11819"/>
                  </a:lnTo>
                  <a:cubicBezTo>
                    <a:pt x="26390" y="11804"/>
                    <a:pt x="26398" y="11780"/>
                    <a:pt x="26398" y="11757"/>
                  </a:cubicBezTo>
                  <a:lnTo>
                    <a:pt x="26398" y="8097"/>
                  </a:lnTo>
                  <a:lnTo>
                    <a:pt x="29376" y="5119"/>
                  </a:lnTo>
                  <a:cubicBezTo>
                    <a:pt x="29512" y="5226"/>
                    <a:pt x="29654" y="5272"/>
                    <a:pt x="29789" y="5272"/>
                  </a:cubicBezTo>
                  <a:cubicBezTo>
                    <a:pt x="30308" y="5272"/>
                    <a:pt x="30720" y="4594"/>
                    <a:pt x="30252" y="4126"/>
                  </a:cubicBezTo>
                  <a:cubicBezTo>
                    <a:pt x="30108" y="3982"/>
                    <a:pt x="29944" y="3922"/>
                    <a:pt x="29787" y="3922"/>
                  </a:cubicBezTo>
                  <a:cubicBezTo>
                    <a:pt x="29298" y="3922"/>
                    <a:pt x="28867" y="4504"/>
                    <a:pt x="29259" y="5003"/>
                  </a:cubicBezTo>
                  <a:lnTo>
                    <a:pt x="26251" y="8011"/>
                  </a:lnTo>
                  <a:cubicBezTo>
                    <a:pt x="26235" y="8027"/>
                    <a:pt x="26227" y="8042"/>
                    <a:pt x="26227" y="8066"/>
                  </a:cubicBezTo>
                  <a:lnTo>
                    <a:pt x="26227" y="11726"/>
                  </a:lnTo>
                  <a:lnTo>
                    <a:pt x="21280" y="16674"/>
                  </a:lnTo>
                  <a:lnTo>
                    <a:pt x="20892" y="16658"/>
                  </a:lnTo>
                  <a:lnTo>
                    <a:pt x="24521" y="13029"/>
                  </a:lnTo>
                  <a:cubicBezTo>
                    <a:pt x="24537" y="13013"/>
                    <a:pt x="24544" y="12990"/>
                    <a:pt x="24552" y="12975"/>
                  </a:cubicBezTo>
                  <a:lnTo>
                    <a:pt x="24552" y="6934"/>
                  </a:lnTo>
                  <a:lnTo>
                    <a:pt x="30291" y="1187"/>
                  </a:lnTo>
                  <a:cubicBezTo>
                    <a:pt x="30416" y="1283"/>
                    <a:pt x="30559" y="1327"/>
                    <a:pt x="30701" y="1327"/>
                  </a:cubicBezTo>
                  <a:cubicBezTo>
                    <a:pt x="30972" y="1327"/>
                    <a:pt x="31233" y="1163"/>
                    <a:pt x="31330" y="877"/>
                  </a:cubicBezTo>
                  <a:cubicBezTo>
                    <a:pt x="31477" y="443"/>
                    <a:pt x="31159" y="1"/>
                    <a:pt x="3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" name="Google Shape;245;p8"/>
            <p:cNvGrpSpPr/>
            <p:nvPr/>
          </p:nvGrpSpPr>
          <p:grpSpPr>
            <a:xfrm>
              <a:off x="7936624" y="3783920"/>
              <a:ext cx="269497" cy="230589"/>
              <a:chOff x="-245801" y="266720"/>
              <a:chExt cx="269497" cy="230589"/>
            </a:xfrm>
          </p:grpSpPr>
          <p:sp>
            <p:nvSpPr>
              <p:cNvPr id="246" name="Google Shape;246;p8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>
            <p:ph idx="1" type="body"/>
          </p:nvPr>
        </p:nvSpPr>
        <p:spPr>
          <a:xfrm>
            <a:off x="4413175" y="2110613"/>
            <a:ext cx="35568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>
                <a:solidFill>
                  <a:schemeClr val="dk1"/>
                </a:solidFill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>
                <a:solidFill>
                  <a:schemeClr val="dk1"/>
                </a:solidFill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>
                <a:solidFill>
                  <a:schemeClr val="dk1"/>
                </a:solidFill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9"/>
          <p:cNvSpPr txBox="1"/>
          <p:nvPr>
            <p:ph type="title"/>
          </p:nvPr>
        </p:nvSpPr>
        <p:spPr>
          <a:xfrm>
            <a:off x="4413175" y="910088"/>
            <a:ext cx="3556800" cy="12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1" name="Google Shape;251;p9"/>
          <p:cNvSpPr/>
          <p:nvPr>
            <p:ph idx="2" type="pic"/>
          </p:nvPr>
        </p:nvSpPr>
        <p:spPr>
          <a:xfrm>
            <a:off x="-1830725" y="-163600"/>
            <a:ext cx="5470800" cy="54708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9"/>
          <p:cNvSpPr/>
          <p:nvPr/>
        </p:nvSpPr>
        <p:spPr>
          <a:xfrm>
            <a:off x="8685350" y="0"/>
            <a:ext cx="458700" cy="51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6338670" y="4046745"/>
            <a:ext cx="2323930" cy="2335845"/>
            <a:chOff x="6338670" y="4046745"/>
            <a:chExt cx="2323930" cy="2335845"/>
          </a:xfrm>
        </p:grpSpPr>
        <p:sp>
          <p:nvSpPr>
            <p:cNvPr id="254" name="Google Shape;254;p9"/>
            <p:cNvSpPr/>
            <p:nvPr/>
          </p:nvSpPr>
          <p:spPr>
            <a:xfrm>
              <a:off x="6815662" y="4317375"/>
              <a:ext cx="1727427" cy="1929540"/>
            </a:xfrm>
            <a:custGeom>
              <a:rect b="b" l="l" r="r" t="t"/>
              <a:pathLst>
                <a:path extrusionOk="0" h="34130" w="30555">
                  <a:moveTo>
                    <a:pt x="29779" y="0"/>
                  </a:moveTo>
                  <a:cubicBezTo>
                    <a:pt x="29221" y="0"/>
                    <a:pt x="28911" y="636"/>
                    <a:pt x="29252" y="1071"/>
                  </a:cubicBezTo>
                  <a:lnTo>
                    <a:pt x="26251" y="4080"/>
                  </a:lnTo>
                  <a:cubicBezTo>
                    <a:pt x="26235" y="4095"/>
                    <a:pt x="26227" y="4118"/>
                    <a:pt x="26227" y="4134"/>
                  </a:cubicBezTo>
                  <a:lnTo>
                    <a:pt x="26227" y="7794"/>
                  </a:lnTo>
                  <a:lnTo>
                    <a:pt x="21272" y="12742"/>
                  </a:lnTo>
                  <a:lnTo>
                    <a:pt x="20528" y="12718"/>
                  </a:lnTo>
                  <a:lnTo>
                    <a:pt x="17720" y="15526"/>
                  </a:lnTo>
                  <a:lnTo>
                    <a:pt x="17744" y="16270"/>
                  </a:lnTo>
                  <a:lnTo>
                    <a:pt x="32" y="33990"/>
                  </a:lnTo>
                  <a:cubicBezTo>
                    <a:pt x="1" y="34021"/>
                    <a:pt x="1" y="34075"/>
                    <a:pt x="32" y="34106"/>
                  </a:cubicBezTo>
                  <a:cubicBezTo>
                    <a:pt x="47" y="34122"/>
                    <a:pt x="70" y="34129"/>
                    <a:pt x="86" y="34129"/>
                  </a:cubicBezTo>
                  <a:cubicBezTo>
                    <a:pt x="109" y="34129"/>
                    <a:pt x="133" y="34122"/>
                    <a:pt x="148" y="34106"/>
                  </a:cubicBezTo>
                  <a:lnTo>
                    <a:pt x="26367" y="7887"/>
                  </a:lnTo>
                  <a:cubicBezTo>
                    <a:pt x="26382" y="7872"/>
                    <a:pt x="26390" y="7848"/>
                    <a:pt x="26390" y="7825"/>
                  </a:cubicBezTo>
                  <a:lnTo>
                    <a:pt x="26390" y="4165"/>
                  </a:lnTo>
                  <a:lnTo>
                    <a:pt x="29368" y="1187"/>
                  </a:lnTo>
                  <a:cubicBezTo>
                    <a:pt x="29490" y="1283"/>
                    <a:pt x="29633" y="1327"/>
                    <a:pt x="29774" y="1327"/>
                  </a:cubicBezTo>
                  <a:cubicBezTo>
                    <a:pt x="30046" y="1327"/>
                    <a:pt x="30310" y="1162"/>
                    <a:pt x="30407" y="877"/>
                  </a:cubicBezTo>
                  <a:cubicBezTo>
                    <a:pt x="30555" y="450"/>
                    <a:pt x="30229" y="0"/>
                    <a:pt x="29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6338670" y="4648878"/>
              <a:ext cx="723026" cy="722574"/>
            </a:xfrm>
            <a:custGeom>
              <a:rect b="b" l="l" r="r" t="t"/>
              <a:pathLst>
                <a:path extrusionOk="0" h="12781" w="12789">
                  <a:moveTo>
                    <a:pt x="12696" y="1"/>
                  </a:moveTo>
                  <a:cubicBezTo>
                    <a:pt x="12676" y="1"/>
                    <a:pt x="12656" y="9"/>
                    <a:pt x="12641" y="24"/>
                  </a:cubicBezTo>
                  <a:lnTo>
                    <a:pt x="32" y="12641"/>
                  </a:lnTo>
                  <a:cubicBezTo>
                    <a:pt x="1" y="12672"/>
                    <a:pt x="1" y="12719"/>
                    <a:pt x="32" y="12758"/>
                  </a:cubicBezTo>
                  <a:cubicBezTo>
                    <a:pt x="47" y="12773"/>
                    <a:pt x="63" y="12781"/>
                    <a:pt x="86" y="12781"/>
                  </a:cubicBezTo>
                  <a:cubicBezTo>
                    <a:pt x="109" y="12781"/>
                    <a:pt x="132" y="12773"/>
                    <a:pt x="140" y="12758"/>
                  </a:cubicBezTo>
                  <a:lnTo>
                    <a:pt x="12757" y="141"/>
                  </a:lnTo>
                  <a:cubicBezTo>
                    <a:pt x="12788" y="110"/>
                    <a:pt x="12788" y="55"/>
                    <a:pt x="12757" y="24"/>
                  </a:cubicBezTo>
                  <a:cubicBezTo>
                    <a:pt x="12738" y="9"/>
                    <a:pt x="12717" y="1"/>
                    <a:pt x="12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531450" y="4608581"/>
              <a:ext cx="921187" cy="920619"/>
              <a:chOff x="3429875" y="1645831"/>
              <a:chExt cx="921187" cy="920619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5" name="Google Shape;265;p9"/>
            <p:cNvSpPr/>
            <p:nvPr/>
          </p:nvSpPr>
          <p:spPr>
            <a:xfrm>
              <a:off x="7349115" y="4358900"/>
              <a:ext cx="595683" cy="833729"/>
            </a:xfrm>
            <a:custGeom>
              <a:rect b="b" l="l" r="r" t="t"/>
              <a:pathLst>
                <a:path extrusionOk="0" h="15428" w="11023">
                  <a:moveTo>
                    <a:pt x="10442" y="1"/>
                  </a:moveTo>
                  <a:cubicBezTo>
                    <a:pt x="10443" y="1"/>
                    <a:pt x="10444" y="1"/>
                    <a:pt x="10446" y="1"/>
                  </a:cubicBezTo>
                  <a:lnTo>
                    <a:pt x="10446" y="1"/>
                  </a:lnTo>
                  <a:cubicBezTo>
                    <a:pt x="10447" y="1"/>
                    <a:pt x="10448" y="1"/>
                    <a:pt x="10449" y="1"/>
                  </a:cubicBezTo>
                  <a:close/>
                  <a:moveTo>
                    <a:pt x="10446" y="1"/>
                  </a:moveTo>
                  <a:lnTo>
                    <a:pt x="10446" y="1"/>
                  </a:lnTo>
                  <a:cubicBezTo>
                    <a:pt x="10037" y="4"/>
                    <a:pt x="9807" y="475"/>
                    <a:pt x="10062" y="792"/>
                  </a:cubicBezTo>
                  <a:lnTo>
                    <a:pt x="5773" y="5080"/>
                  </a:lnTo>
                  <a:cubicBezTo>
                    <a:pt x="5766" y="5096"/>
                    <a:pt x="5758" y="5111"/>
                    <a:pt x="5758" y="5127"/>
                  </a:cubicBezTo>
                  <a:lnTo>
                    <a:pt x="5758" y="9617"/>
                  </a:lnTo>
                  <a:lnTo>
                    <a:pt x="43" y="15324"/>
                  </a:lnTo>
                  <a:cubicBezTo>
                    <a:pt x="1" y="15366"/>
                    <a:pt x="42" y="15427"/>
                    <a:pt x="88" y="15427"/>
                  </a:cubicBezTo>
                  <a:cubicBezTo>
                    <a:pt x="102" y="15427"/>
                    <a:pt x="116" y="15422"/>
                    <a:pt x="128" y="15410"/>
                  </a:cubicBezTo>
                  <a:lnTo>
                    <a:pt x="5859" y="9679"/>
                  </a:lnTo>
                  <a:cubicBezTo>
                    <a:pt x="5874" y="9671"/>
                    <a:pt x="5874" y="9656"/>
                    <a:pt x="5874" y="9640"/>
                  </a:cubicBezTo>
                  <a:lnTo>
                    <a:pt x="5874" y="5150"/>
                  </a:lnTo>
                  <a:lnTo>
                    <a:pt x="10139" y="885"/>
                  </a:lnTo>
                  <a:cubicBezTo>
                    <a:pt x="10231" y="953"/>
                    <a:pt x="10336" y="985"/>
                    <a:pt x="10439" y="985"/>
                  </a:cubicBezTo>
                  <a:cubicBezTo>
                    <a:pt x="10641" y="985"/>
                    <a:pt x="10835" y="863"/>
                    <a:pt x="10907" y="652"/>
                  </a:cubicBezTo>
                  <a:cubicBezTo>
                    <a:pt x="11023" y="336"/>
                    <a:pt x="10785" y="3"/>
                    <a:pt x="10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7969969" y="4664930"/>
              <a:ext cx="692631" cy="690469"/>
            </a:xfrm>
            <a:custGeom>
              <a:rect b="b" l="l" r="r" t="t"/>
              <a:pathLst>
                <a:path extrusionOk="0" h="12777" w="12817">
                  <a:moveTo>
                    <a:pt x="12701" y="1"/>
                  </a:moveTo>
                  <a:cubicBezTo>
                    <a:pt x="12681" y="1"/>
                    <a:pt x="12660" y="9"/>
                    <a:pt x="12641" y="27"/>
                  </a:cubicBezTo>
                  <a:lnTo>
                    <a:pt x="32" y="12637"/>
                  </a:lnTo>
                  <a:cubicBezTo>
                    <a:pt x="1" y="12668"/>
                    <a:pt x="1" y="12722"/>
                    <a:pt x="32" y="12753"/>
                  </a:cubicBezTo>
                  <a:cubicBezTo>
                    <a:pt x="47" y="12769"/>
                    <a:pt x="63" y="12776"/>
                    <a:pt x="86" y="12776"/>
                  </a:cubicBezTo>
                  <a:cubicBezTo>
                    <a:pt x="109" y="12776"/>
                    <a:pt x="133" y="12769"/>
                    <a:pt x="148" y="12753"/>
                  </a:cubicBezTo>
                  <a:lnTo>
                    <a:pt x="12757" y="136"/>
                  </a:lnTo>
                  <a:cubicBezTo>
                    <a:pt x="12816" y="77"/>
                    <a:pt x="12764" y="1"/>
                    <a:pt x="12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6620425" y="4453037"/>
              <a:ext cx="1595777" cy="1929553"/>
            </a:xfrm>
            <a:custGeom>
              <a:rect b="b" l="l" r="r" t="t"/>
              <a:pathLst>
                <a:path extrusionOk="0" h="38062" w="31478">
                  <a:moveTo>
                    <a:pt x="30702" y="1"/>
                  </a:moveTo>
                  <a:cubicBezTo>
                    <a:pt x="30151" y="1"/>
                    <a:pt x="29841" y="637"/>
                    <a:pt x="30174" y="1071"/>
                  </a:cubicBezTo>
                  <a:lnTo>
                    <a:pt x="24413" y="6840"/>
                  </a:lnTo>
                  <a:cubicBezTo>
                    <a:pt x="24397" y="6856"/>
                    <a:pt x="24389" y="6872"/>
                    <a:pt x="24389" y="6895"/>
                  </a:cubicBezTo>
                  <a:lnTo>
                    <a:pt x="24389" y="12936"/>
                  </a:lnTo>
                  <a:lnTo>
                    <a:pt x="20675" y="16650"/>
                  </a:lnTo>
                  <a:lnTo>
                    <a:pt x="20535" y="16650"/>
                  </a:lnTo>
                  <a:lnTo>
                    <a:pt x="17728" y="19465"/>
                  </a:lnTo>
                  <a:lnTo>
                    <a:pt x="17736" y="19597"/>
                  </a:lnTo>
                  <a:lnTo>
                    <a:pt x="16689" y="20636"/>
                  </a:lnTo>
                  <a:cubicBezTo>
                    <a:pt x="16642" y="20691"/>
                    <a:pt x="16673" y="20776"/>
                    <a:pt x="16751" y="20776"/>
                  </a:cubicBezTo>
                  <a:cubicBezTo>
                    <a:pt x="16766" y="20776"/>
                    <a:pt x="16790" y="20768"/>
                    <a:pt x="16805" y="20753"/>
                  </a:cubicBezTo>
                  <a:lnTo>
                    <a:pt x="17736" y="19822"/>
                  </a:lnTo>
                  <a:lnTo>
                    <a:pt x="17751" y="20210"/>
                  </a:lnTo>
                  <a:lnTo>
                    <a:pt x="32" y="37922"/>
                  </a:lnTo>
                  <a:cubicBezTo>
                    <a:pt x="1" y="37953"/>
                    <a:pt x="1" y="38007"/>
                    <a:pt x="32" y="38038"/>
                  </a:cubicBezTo>
                  <a:cubicBezTo>
                    <a:pt x="47" y="38054"/>
                    <a:pt x="70" y="38061"/>
                    <a:pt x="94" y="38061"/>
                  </a:cubicBezTo>
                  <a:cubicBezTo>
                    <a:pt x="117" y="38061"/>
                    <a:pt x="132" y="38054"/>
                    <a:pt x="148" y="38038"/>
                  </a:cubicBezTo>
                  <a:lnTo>
                    <a:pt x="26375" y="11819"/>
                  </a:lnTo>
                  <a:cubicBezTo>
                    <a:pt x="26390" y="11804"/>
                    <a:pt x="26398" y="11780"/>
                    <a:pt x="26398" y="11757"/>
                  </a:cubicBezTo>
                  <a:lnTo>
                    <a:pt x="26398" y="8097"/>
                  </a:lnTo>
                  <a:lnTo>
                    <a:pt x="29376" y="5119"/>
                  </a:lnTo>
                  <a:cubicBezTo>
                    <a:pt x="29512" y="5226"/>
                    <a:pt x="29654" y="5272"/>
                    <a:pt x="29789" y="5272"/>
                  </a:cubicBezTo>
                  <a:cubicBezTo>
                    <a:pt x="30308" y="5272"/>
                    <a:pt x="30720" y="4594"/>
                    <a:pt x="30252" y="4126"/>
                  </a:cubicBezTo>
                  <a:cubicBezTo>
                    <a:pt x="30108" y="3982"/>
                    <a:pt x="29944" y="3922"/>
                    <a:pt x="29787" y="3922"/>
                  </a:cubicBezTo>
                  <a:cubicBezTo>
                    <a:pt x="29298" y="3922"/>
                    <a:pt x="28867" y="4504"/>
                    <a:pt x="29259" y="5003"/>
                  </a:cubicBezTo>
                  <a:lnTo>
                    <a:pt x="26251" y="8011"/>
                  </a:lnTo>
                  <a:cubicBezTo>
                    <a:pt x="26235" y="8027"/>
                    <a:pt x="26227" y="8042"/>
                    <a:pt x="26227" y="8066"/>
                  </a:cubicBezTo>
                  <a:lnTo>
                    <a:pt x="26227" y="11726"/>
                  </a:lnTo>
                  <a:lnTo>
                    <a:pt x="21280" y="16674"/>
                  </a:lnTo>
                  <a:lnTo>
                    <a:pt x="20892" y="16658"/>
                  </a:lnTo>
                  <a:lnTo>
                    <a:pt x="24521" y="13029"/>
                  </a:lnTo>
                  <a:cubicBezTo>
                    <a:pt x="24537" y="13013"/>
                    <a:pt x="24544" y="12990"/>
                    <a:pt x="24552" y="12975"/>
                  </a:cubicBezTo>
                  <a:lnTo>
                    <a:pt x="24552" y="6934"/>
                  </a:lnTo>
                  <a:lnTo>
                    <a:pt x="30291" y="1187"/>
                  </a:lnTo>
                  <a:cubicBezTo>
                    <a:pt x="30416" y="1283"/>
                    <a:pt x="30559" y="1327"/>
                    <a:pt x="30701" y="1327"/>
                  </a:cubicBezTo>
                  <a:cubicBezTo>
                    <a:pt x="30972" y="1327"/>
                    <a:pt x="31233" y="1163"/>
                    <a:pt x="31330" y="877"/>
                  </a:cubicBezTo>
                  <a:cubicBezTo>
                    <a:pt x="31477" y="443"/>
                    <a:pt x="31159" y="1"/>
                    <a:pt x="3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8" name="Google Shape;268;p9"/>
            <p:cNvGrpSpPr/>
            <p:nvPr/>
          </p:nvGrpSpPr>
          <p:grpSpPr>
            <a:xfrm>
              <a:off x="8114624" y="4046745"/>
              <a:ext cx="269497" cy="230589"/>
              <a:chOff x="-245801" y="266720"/>
              <a:chExt cx="269497" cy="230589"/>
            </a:xfrm>
          </p:grpSpPr>
          <p:sp>
            <p:nvSpPr>
              <p:cNvPr id="269" name="Google Shape;269;p9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1" name="Google Shape;271;p9"/>
          <p:cNvGrpSpPr/>
          <p:nvPr/>
        </p:nvGrpSpPr>
        <p:grpSpPr>
          <a:xfrm>
            <a:off x="2687452" y="-845991"/>
            <a:ext cx="1930748" cy="1844980"/>
            <a:chOff x="2687452" y="-845991"/>
            <a:chExt cx="1930748" cy="1844980"/>
          </a:xfrm>
        </p:grpSpPr>
        <p:sp>
          <p:nvSpPr>
            <p:cNvPr id="272" name="Google Shape;272;p9"/>
            <p:cNvSpPr/>
            <p:nvPr/>
          </p:nvSpPr>
          <p:spPr>
            <a:xfrm>
              <a:off x="2687452" y="-845991"/>
              <a:ext cx="1659839" cy="1844980"/>
            </a:xfrm>
            <a:custGeom>
              <a:rect b="b" l="l" r="r" t="t"/>
              <a:pathLst>
                <a:path extrusionOk="0" h="34141" w="30715">
                  <a:moveTo>
                    <a:pt x="30626" y="1"/>
                  </a:moveTo>
                  <a:cubicBezTo>
                    <a:pt x="30604" y="1"/>
                    <a:pt x="30583" y="8"/>
                    <a:pt x="30567" y="24"/>
                  </a:cubicBezTo>
                  <a:lnTo>
                    <a:pt x="4349" y="26243"/>
                  </a:lnTo>
                  <a:cubicBezTo>
                    <a:pt x="4333" y="26258"/>
                    <a:pt x="4325" y="26282"/>
                    <a:pt x="4325" y="26305"/>
                  </a:cubicBezTo>
                  <a:lnTo>
                    <a:pt x="4325" y="29965"/>
                  </a:lnTo>
                  <a:lnTo>
                    <a:pt x="1347" y="32943"/>
                  </a:lnTo>
                  <a:cubicBezTo>
                    <a:pt x="1213" y="32838"/>
                    <a:pt x="1072" y="32794"/>
                    <a:pt x="938" y="32794"/>
                  </a:cubicBezTo>
                  <a:cubicBezTo>
                    <a:pt x="417" y="32794"/>
                    <a:pt x="1" y="33473"/>
                    <a:pt x="463" y="33936"/>
                  </a:cubicBezTo>
                  <a:cubicBezTo>
                    <a:pt x="607" y="34079"/>
                    <a:pt x="771" y="34140"/>
                    <a:pt x="929" y="34140"/>
                  </a:cubicBezTo>
                  <a:cubicBezTo>
                    <a:pt x="1418" y="34140"/>
                    <a:pt x="1851" y="33558"/>
                    <a:pt x="1464" y="33059"/>
                  </a:cubicBezTo>
                  <a:lnTo>
                    <a:pt x="4465" y="30050"/>
                  </a:lnTo>
                  <a:cubicBezTo>
                    <a:pt x="4480" y="30035"/>
                    <a:pt x="4488" y="30019"/>
                    <a:pt x="4488" y="29996"/>
                  </a:cubicBezTo>
                  <a:lnTo>
                    <a:pt x="4488" y="26336"/>
                  </a:lnTo>
                  <a:lnTo>
                    <a:pt x="9436" y="21388"/>
                  </a:lnTo>
                  <a:lnTo>
                    <a:pt x="10180" y="21412"/>
                  </a:lnTo>
                  <a:lnTo>
                    <a:pt x="12995" y="18604"/>
                  </a:lnTo>
                  <a:lnTo>
                    <a:pt x="12972" y="17860"/>
                  </a:lnTo>
                  <a:lnTo>
                    <a:pt x="30684" y="140"/>
                  </a:lnTo>
                  <a:cubicBezTo>
                    <a:pt x="30715" y="109"/>
                    <a:pt x="30715" y="55"/>
                    <a:pt x="30684" y="24"/>
                  </a:cubicBezTo>
                  <a:cubicBezTo>
                    <a:pt x="30668" y="8"/>
                    <a:pt x="30647" y="1"/>
                    <a:pt x="3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" name="Google Shape;273;p9"/>
            <p:cNvGrpSpPr/>
            <p:nvPr/>
          </p:nvGrpSpPr>
          <p:grpSpPr>
            <a:xfrm>
              <a:off x="3252412" y="33090"/>
              <a:ext cx="743488" cy="602656"/>
              <a:chOff x="1005462" y="33090"/>
              <a:chExt cx="743488" cy="602656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1005462" y="603862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1100573" y="508697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1195739" y="41358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1290850" y="31847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1385961" y="223311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>
                <a:off x="1481126" y="12820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9"/>
              <p:cNvSpPr/>
              <p:nvPr/>
            </p:nvSpPr>
            <p:spPr>
              <a:xfrm>
                <a:off x="1576238" y="3309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9"/>
            <p:cNvGrpSpPr/>
            <p:nvPr/>
          </p:nvGrpSpPr>
          <p:grpSpPr>
            <a:xfrm>
              <a:off x="3409250" y="-113896"/>
              <a:ext cx="1208950" cy="1034520"/>
              <a:chOff x="5451525" y="-113896"/>
              <a:chExt cx="1208950" cy="1034520"/>
            </a:xfrm>
          </p:grpSpPr>
          <p:sp>
            <p:nvSpPr>
              <p:cNvPr id="282" name="Google Shape;282;p9"/>
              <p:cNvSpPr/>
              <p:nvPr/>
            </p:nvSpPr>
            <p:spPr>
              <a:xfrm>
                <a:off x="5889324" y="-113896"/>
                <a:ext cx="771151" cy="964344"/>
              </a:xfrm>
              <a:custGeom>
                <a:rect b="b" l="l" r="r" t="t"/>
                <a:pathLst>
                  <a:path extrusionOk="0" h="17845" w="14270">
                    <a:moveTo>
                      <a:pt x="14184" y="1"/>
                    </a:moveTo>
                    <a:cubicBezTo>
                      <a:pt x="14165" y="1"/>
                      <a:pt x="14146" y="9"/>
                      <a:pt x="14130" y="24"/>
                    </a:cubicBezTo>
                    <a:lnTo>
                      <a:pt x="4188" y="9958"/>
                    </a:lnTo>
                    <a:cubicBezTo>
                      <a:pt x="4173" y="9973"/>
                      <a:pt x="4165" y="9997"/>
                      <a:pt x="4165" y="10020"/>
                    </a:cubicBezTo>
                    <a:lnTo>
                      <a:pt x="4165" y="13680"/>
                    </a:lnTo>
                    <a:lnTo>
                      <a:pt x="1187" y="16658"/>
                    </a:lnTo>
                    <a:cubicBezTo>
                      <a:pt x="1065" y="16560"/>
                      <a:pt x="921" y="16514"/>
                      <a:pt x="780" y="16514"/>
                    </a:cubicBezTo>
                    <a:cubicBezTo>
                      <a:pt x="509" y="16514"/>
                      <a:pt x="245" y="16680"/>
                      <a:pt x="148" y="16961"/>
                    </a:cubicBezTo>
                    <a:cubicBezTo>
                      <a:pt x="1" y="17395"/>
                      <a:pt x="327" y="17845"/>
                      <a:pt x="776" y="17845"/>
                    </a:cubicBezTo>
                    <a:cubicBezTo>
                      <a:pt x="1335" y="17845"/>
                      <a:pt x="1645" y="17209"/>
                      <a:pt x="1304" y="16774"/>
                    </a:cubicBezTo>
                    <a:lnTo>
                      <a:pt x="4305" y="13766"/>
                    </a:lnTo>
                    <a:cubicBezTo>
                      <a:pt x="4320" y="13750"/>
                      <a:pt x="4328" y="13735"/>
                      <a:pt x="4336" y="13711"/>
                    </a:cubicBezTo>
                    <a:lnTo>
                      <a:pt x="4336" y="10051"/>
                    </a:lnTo>
                    <a:lnTo>
                      <a:pt x="14239" y="140"/>
                    </a:lnTo>
                    <a:cubicBezTo>
                      <a:pt x="14270" y="109"/>
                      <a:pt x="14270" y="55"/>
                      <a:pt x="14239" y="24"/>
                    </a:cubicBezTo>
                    <a:cubicBezTo>
                      <a:pt x="14223" y="9"/>
                      <a:pt x="14204" y="1"/>
                      <a:pt x="14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3" name="Google Shape;283;p9"/>
              <p:cNvGrpSpPr/>
              <p:nvPr/>
            </p:nvGrpSpPr>
            <p:grpSpPr>
              <a:xfrm>
                <a:off x="5451525" y="6"/>
                <a:ext cx="921187" cy="920619"/>
                <a:chOff x="3429875" y="1645831"/>
                <a:chExt cx="921187" cy="920619"/>
              </a:xfrm>
            </p:grpSpPr>
            <p:sp>
              <p:nvSpPr>
                <p:cNvPr id="284" name="Google Shape;284;p9"/>
                <p:cNvSpPr/>
                <p:nvPr/>
              </p:nvSpPr>
              <p:spPr>
                <a:xfrm>
                  <a:off x="4300181" y="1645831"/>
                  <a:ext cx="50882" cy="50542"/>
                </a:xfrm>
                <a:custGeom>
                  <a:rect b="b" l="l" r="r" t="t"/>
                  <a:pathLst>
                    <a:path extrusionOk="0" h="894" w="900">
                      <a:moveTo>
                        <a:pt x="437" y="0"/>
                      </a:moveTo>
                      <a:cubicBezTo>
                        <a:pt x="413" y="0"/>
                        <a:pt x="388" y="2"/>
                        <a:pt x="365" y="6"/>
                      </a:cubicBezTo>
                      <a:cubicBezTo>
                        <a:pt x="334" y="14"/>
                        <a:pt x="303" y="21"/>
                        <a:pt x="279" y="37"/>
                      </a:cubicBezTo>
                      <a:cubicBezTo>
                        <a:pt x="248" y="45"/>
                        <a:pt x="225" y="60"/>
                        <a:pt x="202" y="76"/>
                      </a:cubicBezTo>
                      <a:cubicBezTo>
                        <a:pt x="179" y="91"/>
                        <a:pt x="155" y="107"/>
                        <a:pt x="132" y="130"/>
                      </a:cubicBezTo>
                      <a:cubicBezTo>
                        <a:pt x="93" y="177"/>
                        <a:pt x="55" y="223"/>
                        <a:pt x="31" y="277"/>
                      </a:cubicBezTo>
                      <a:cubicBezTo>
                        <a:pt x="23" y="301"/>
                        <a:pt x="16" y="332"/>
                        <a:pt x="8" y="363"/>
                      </a:cubicBezTo>
                      <a:cubicBezTo>
                        <a:pt x="0" y="386"/>
                        <a:pt x="0" y="417"/>
                        <a:pt x="0" y="448"/>
                      </a:cubicBezTo>
                      <a:cubicBezTo>
                        <a:pt x="0" y="479"/>
                        <a:pt x="8" y="510"/>
                        <a:pt x="8" y="533"/>
                      </a:cubicBezTo>
                      <a:cubicBezTo>
                        <a:pt x="16" y="564"/>
                        <a:pt x="23" y="595"/>
                        <a:pt x="31" y="619"/>
                      </a:cubicBezTo>
                      <a:cubicBezTo>
                        <a:pt x="47" y="650"/>
                        <a:pt x="62" y="673"/>
                        <a:pt x="78" y="696"/>
                      </a:cubicBezTo>
                      <a:cubicBezTo>
                        <a:pt x="93" y="719"/>
                        <a:pt x="109" y="743"/>
                        <a:pt x="132" y="766"/>
                      </a:cubicBezTo>
                      <a:cubicBezTo>
                        <a:pt x="221" y="851"/>
                        <a:pt x="336" y="894"/>
                        <a:pt x="450" y="894"/>
                      </a:cubicBezTo>
                      <a:cubicBezTo>
                        <a:pt x="564" y="894"/>
                        <a:pt x="679" y="851"/>
                        <a:pt x="768" y="766"/>
                      </a:cubicBezTo>
                      <a:cubicBezTo>
                        <a:pt x="783" y="743"/>
                        <a:pt x="807" y="719"/>
                        <a:pt x="822" y="696"/>
                      </a:cubicBezTo>
                      <a:cubicBezTo>
                        <a:pt x="838" y="673"/>
                        <a:pt x="853" y="650"/>
                        <a:pt x="861" y="619"/>
                      </a:cubicBezTo>
                      <a:cubicBezTo>
                        <a:pt x="877" y="595"/>
                        <a:pt x="884" y="564"/>
                        <a:pt x="884" y="533"/>
                      </a:cubicBezTo>
                      <a:cubicBezTo>
                        <a:pt x="892" y="510"/>
                        <a:pt x="900" y="479"/>
                        <a:pt x="900" y="448"/>
                      </a:cubicBezTo>
                      <a:cubicBezTo>
                        <a:pt x="900" y="417"/>
                        <a:pt x="892" y="386"/>
                        <a:pt x="884" y="363"/>
                      </a:cubicBezTo>
                      <a:cubicBezTo>
                        <a:pt x="884" y="332"/>
                        <a:pt x="877" y="301"/>
                        <a:pt x="861" y="277"/>
                      </a:cubicBezTo>
                      <a:cubicBezTo>
                        <a:pt x="853" y="246"/>
                        <a:pt x="838" y="223"/>
                        <a:pt x="822" y="200"/>
                      </a:cubicBezTo>
                      <a:cubicBezTo>
                        <a:pt x="807" y="177"/>
                        <a:pt x="783" y="153"/>
                        <a:pt x="768" y="130"/>
                      </a:cubicBezTo>
                      <a:cubicBezTo>
                        <a:pt x="678" y="46"/>
                        <a:pt x="556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3918737" y="2018681"/>
                  <a:ext cx="67559" cy="50599"/>
                </a:xfrm>
                <a:custGeom>
                  <a:rect b="b" l="l" r="r" t="t"/>
                  <a:pathLst>
                    <a:path extrusionOk="0" h="895" w="1195">
                      <a:moveTo>
                        <a:pt x="598" y="1"/>
                      </a:moveTo>
                      <a:cubicBezTo>
                        <a:pt x="483" y="1"/>
                        <a:pt x="369" y="45"/>
                        <a:pt x="280" y="134"/>
                      </a:cubicBezTo>
                      <a:cubicBezTo>
                        <a:pt x="1" y="414"/>
                        <a:pt x="202" y="894"/>
                        <a:pt x="598" y="894"/>
                      </a:cubicBezTo>
                      <a:cubicBezTo>
                        <a:pt x="1001" y="894"/>
                        <a:pt x="1195" y="414"/>
                        <a:pt x="916" y="134"/>
                      </a:cubicBezTo>
                      <a:cubicBezTo>
                        <a:pt x="826" y="45"/>
                        <a:pt x="712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4166022" y="1769869"/>
                  <a:ext cx="70160" cy="50825"/>
                </a:xfrm>
                <a:custGeom>
                  <a:rect b="b" l="l" r="r" t="t"/>
                  <a:pathLst>
                    <a:path extrusionOk="0" h="899" w="1241">
                      <a:moveTo>
                        <a:pt x="628" y="1"/>
                      </a:moveTo>
                      <a:cubicBezTo>
                        <a:pt x="571" y="1"/>
                        <a:pt x="511" y="12"/>
                        <a:pt x="450" y="38"/>
                      </a:cubicBezTo>
                      <a:cubicBezTo>
                        <a:pt x="0" y="224"/>
                        <a:pt x="132" y="898"/>
                        <a:pt x="621" y="898"/>
                      </a:cubicBezTo>
                      <a:cubicBezTo>
                        <a:pt x="745" y="898"/>
                        <a:pt x="853" y="852"/>
                        <a:pt x="939" y="766"/>
                      </a:cubicBezTo>
                      <a:cubicBezTo>
                        <a:pt x="1240" y="465"/>
                        <a:pt x="991" y="1"/>
                        <a:pt x="6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3544868" y="2391417"/>
                  <a:ext cx="70103" cy="50938"/>
                </a:xfrm>
                <a:custGeom>
                  <a:rect b="b" l="l" r="r" t="t"/>
                  <a:pathLst>
                    <a:path extrusionOk="0" h="901" w="1240">
                      <a:moveTo>
                        <a:pt x="606" y="1"/>
                      </a:moveTo>
                      <a:cubicBezTo>
                        <a:pt x="241" y="1"/>
                        <a:pt x="1" y="468"/>
                        <a:pt x="301" y="769"/>
                      </a:cubicBezTo>
                      <a:cubicBezTo>
                        <a:pt x="379" y="854"/>
                        <a:pt x="495" y="901"/>
                        <a:pt x="611" y="901"/>
                      </a:cubicBezTo>
                      <a:cubicBezTo>
                        <a:pt x="1108" y="901"/>
                        <a:pt x="1240" y="226"/>
                        <a:pt x="790" y="40"/>
                      </a:cubicBezTo>
                      <a:cubicBezTo>
                        <a:pt x="726" y="13"/>
                        <a:pt x="664" y="1"/>
                        <a:pt x="6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4043227" y="1894190"/>
                  <a:ext cx="67616" cy="50542"/>
                </a:xfrm>
                <a:custGeom>
                  <a:rect b="b" l="l" r="r" t="t"/>
                  <a:pathLst>
                    <a:path extrusionOk="0" h="894" w="1196">
                      <a:moveTo>
                        <a:pt x="598" y="0"/>
                      </a:moveTo>
                      <a:cubicBezTo>
                        <a:pt x="484" y="0"/>
                        <a:pt x="369" y="45"/>
                        <a:pt x="280" y="134"/>
                      </a:cubicBezTo>
                      <a:cubicBezTo>
                        <a:pt x="1" y="413"/>
                        <a:pt x="195" y="894"/>
                        <a:pt x="598" y="894"/>
                      </a:cubicBezTo>
                      <a:cubicBezTo>
                        <a:pt x="994" y="894"/>
                        <a:pt x="1195" y="413"/>
                        <a:pt x="916" y="134"/>
                      </a:cubicBezTo>
                      <a:cubicBezTo>
                        <a:pt x="827" y="45"/>
                        <a:pt x="712" y="0"/>
                        <a:pt x="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3670151" y="2267266"/>
                  <a:ext cx="67559" cy="50599"/>
                </a:xfrm>
                <a:custGeom>
                  <a:rect b="b" l="l" r="r" t="t"/>
                  <a:pathLst>
                    <a:path extrusionOk="0" h="895" w="1195">
                      <a:moveTo>
                        <a:pt x="598" y="1"/>
                      </a:moveTo>
                      <a:cubicBezTo>
                        <a:pt x="483" y="1"/>
                        <a:pt x="369" y="45"/>
                        <a:pt x="280" y="134"/>
                      </a:cubicBezTo>
                      <a:cubicBezTo>
                        <a:pt x="1" y="413"/>
                        <a:pt x="202" y="894"/>
                        <a:pt x="598" y="894"/>
                      </a:cubicBezTo>
                      <a:cubicBezTo>
                        <a:pt x="993" y="894"/>
                        <a:pt x="1195" y="413"/>
                        <a:pt x="916" y="134"/>
                      </a:cubicBezTo>
                      <a:cubicBezTo>
                        <a:pt x="826" y="45"/>
                        <a:pt x="712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3794246" y="2142775"/>
                  <a:ext cx="68012" cy="50995"/>
                </a:xfrm>
                <a:custGeom>
                  <a:rect b="b" l="l" r="r" t="t"/>
                  <a:pathLst>
                    <a:path extrusionOk="0" h="902" w="1203">
                      <a:moveTo>
                        <a:pt x="601" y="0"/>
                      </a:moveTo>
                      <a:cubicBezTo>
                        <a:pt x="487" y="0"/>
                        <a:pt x="372" y="45"/>
                        <a:pt x="287" y="134"/>
                      </a:cubicBezTo>
                      <a:cubicBezTo>
                        <a:pt x="0" y="413"/>
                        <a:pt x="202" y="902"/>
                        <a:pt x="605" y="902"/>
                      </a:cubicBezTo>
                      <a:cubicBezTo>
                        <a:pt x="1001" y="902"/>
                        <a:pt x="1202" y="413"/>
                        <a:pt x="915" y="134"/>
                      </a:cubicBezTo>
                      <a:cubicBezTo>
                        <a:pt x="830" y="45"/>
                        <a:pt x="716" y="0"/>
                        <a:pt x="60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3429875" y="2515851"/>
                  <a:ext cx="50938" cy="50599"/>
                </a:xfrm>
                <a:custGeom>
                  <a:rect b="b" l="l" r="r" t="t"/>
                  <a:pathLst>
                    <a:path extrusionOk="0" h="895" w="901">
                      <a:moveTo>
                        <a:pt x="451" y="0"/>
                      </a:moveTo>
                      <a:cubicBezTo>
                        <a:pt x="336" y="0"/>
                        <a:pt x="222" y="45"/>
                        <a:pt x="133" y="134"/>
                      </a:cubicBezTo>
                      <a:cubicBezTo>
                        <a:pt x="110" y="150"/>
                        <a:pt x="94" y="173"/>
                        <a:pt x="79" y="196"/>
                      </a:cubicBezTo>
                      <a:cubicBezTo>
                        <a:pt x="63" y="227"/>
                        <a:pt x="48" y="251"/>
                        <a:pt x="40" y="274"/>
                      </a:cubicBezTo>
                      <a:cubicBezTo>
                        <a:pt x="24" y="305"/>
                        <a:pt x="17" y="336"/>
                        <a:pt x="9" y="359"/>
                      </a:cubicBezTo>
                      <a:cubicBezTo>
                        <a:pt x="9" y="390"/>
                        <a:pt x="1" y="421"/>
                        <a:pt x="1" y="452"/>
                      </a:cubicBezTo>
                      <a:cubicBezTo>
                        <a:pt x="1" y="569"/>
                        <a:pt x="48" y="685"/>
                        <a:pt x="133" y="762"/>
                      </a:cubicBezTo>
                      <a:cubicBezTo>
                        <a:pt x="156" y="786"/>
                        <a:pt x="179" y="809"/>
                        <a:pt x="203" y="824"/>
                      </a:cubicBezTo>
                      <a:cubicBezTo>
                        <a:pt x="226" y="840"/>
                        <a:pt x="249" y="855"/>
                        <a:pt x="280" y="863"/>
                      </a:cubicBezTo>
                      <a:cubicBezTo>
                        <a:pt x="303" y="871"/>
                        <a:pt x="334" y="879"/>
                        <a:pt x="358" y="886"/>
                      </a:cubicBezTo>
                      <a:cubicBezTo>
                        <a:pt x="389" y="894"/>
                        <a:pt x="420" y="894"/>
                        <a:pt x="451" y="894"/>
                      </a:cubicBezTo>
                      <a:cubicBezTo>
                        <a:pt x="482" y="894"/>
                        <a:pt x="505" y="894"/>
                        <a:pt x="536" y="886"/>
                      </a:cubicBezTo>
                      <a:cubicBezTo>
                        <a:pt x="598" y="879"/>
                        <a:pt x="652" y="855"/>
                        <a:pt x="699" y="824"/>
                      </a:cubicBezTo>
                      <a:cubicBezTo>
                        <a:pt x="722" y="809"/>
                        <a:pt x="745" y="786"/>
                        <a:pt x="769" y="762"/>
                      </a:cubicBezTo>
                      <a:cubicBezTo>
                        <a:pt x="846" y="685"/>
                        <a:pt x="901" y="569"/>
                        <a:pt x="901" y="452"/>
                      </a:cubicBezTo>
                      <a:cubicBezTo>
                        <a:pt x="901" y="421"/>
                        <a:pt x="893" y="390"/>
                        <a:pt x="893" y="359"/>
                      </a:cubicBezTo>
                      <a:cubicBezTo>
                        <a:pt x="885" y="336"/>
                        <a:pt x="877" y="305"/>
                        <a:pt x="862" y="274"/>
                      </a:cubicBezTo>
                      <a:cubicBezTo>
                        <a:pt x="854" y="251"/>
                        <a:pt x="839" y="227"/>
                        <a:pt x="823" y="196"/>
                      </a:cubicBezTo>
                      <a:cubicBezTo>
                        <a:pt x="807" y="173"/>
                        <a:pt x="784" y="150"/>
                        <a:pt x="769" y="134"/>
                      </a:cubicBezTo>
                      <a:cubicBezTo>
                        <a:pt x="680" y="45"/>
                        <a:pt x="565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 txBox="1"/>
          <p:nvPr>
            <p:ph idx="1" type="body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itillium Web"/>
              <a:buNone/>
              <a:defRPr b="1" sz="3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/>
        </p:txBody>
      </p:sp>
      <p:grpSp>
        <p:nvGrpSpPr>
          <p:cNvPr id="294" name="Google Shape;294;p10"/>
          <p:cNvGrpSpPr/>
          <p:nvPr/>
        </p:nvGrpSpPr>
        <p:grpSpPr>
          <a:xfrm>
            <a:off x="7517519" y="2918009"/>
            <a:ext cx="2499397" cy="2480016"/>
            <a:chOff x="7517519" y="2918009"/>
            <a:chExt cx="2499397" cy="2480016"/>
          </a:xfrm>
        </p:grpSpPr>
        <p:sp>
          <p:nvSpPr>
            <p:cNvPr id="295" name="Google Shape;295;p10"/>
            <p:cNvSpPr/>
            <p:nvPr/>
          </p:nvSpPr>
          <p:spPr>
            <a:xfrm>
              <a:off x="8357077" y="2918009"/>
              <a:ext cx="1659839" cy="1844980"/>
            </a:xfrm>
            <a:custGeom>
              <a:rect b="b" l="l" r="r" t="t"/>
              <a:pathLst>
                <a:path extrusionOk="0" h="34141" w="30715">
                  <a:moveTo>
                    <a:pt x="30626" y="1"/>
                  </a:moveTo>
                  <a:cubicBezTo>
                    <a:pt x="30604" y="1"/>
                    <a:pt x="30583" y="8"/>
                    <a:pt x="30567" y="24"/>
                  </a:cubicBezTo>
                  <a:lnTo>
                    <a:pt x="4349" y="26243"/>
                  </a:lnTo>
                  <a:cubicBezTo>
                    <a:pt x="4333" y="26258"/>
                    <a:pt x="4325" y="26282"/>
                    <a:pt x="4325" y="26305"/>
                  </a:cubicBezTo>
                  <a:lnTo>
                    <a:pt x="4325" y="29965"/>
                  </a:lnTo>
                  <a:lnTo>
                    <a:pt x="1347" y="32943"/>
                  </a:lnTo>
                  <a:cubicBezTo>
                    <a:pt x="1213" y="32838"/>
                    <a:pt x="1072" y="32794"/>
                    <a:pt x="938" y="32794"/>
                  </a:cubicBezTo>
                  <a:cubicBezTo>
                    <a:pt x="417" y="32794"/>
                    <a:pt x="1" y="33473"/>
                    <a:pt x="463" y="33936"/>
                  </a:cubicBezTo>
                  <a:cubicBezTo>
                    <a:pt x="607" y="34079"/>
                    <a:pt x="771" y="34140"/>
                    <a:pt x="929" y="34140"/>
                  </a:cubicBezTo>
                  <a:cubicBezTo>
                    <a:pt x="1418" y="34140"/>
                    <a:pt x="1851" y="33558"/>
                    <a:pt x="1464" y="33059"/>
                  </a:cubicBezTo>
                  <a:lnTo>
                    <a:pt x="4465" y="30050"/>
                  </a:lnTo>
                  <a:cubicBezTo>
                    <a:pt x="4480" y="30035"/>
                    <a:pt x="4488" y="30019"/>
                    <a:pt x="4488" y="29996"/>
                  </a:cubicBezTo>
                  <a:lnTo>
                    <a:pt x="4488" y="26336"/>
                  </a:lnTo>
                  <a:lnTo>
                    <a:pt x="9436" y="21388"/>
                  </a:lnTo>
                  <a:lnTo>
                    <a:pt x="10180" y="21412"/>
                  </a:lnTo>
                  <a:lnTo>
                    <a:pt x="12995" y="18604"/>
                  </a:lnTo>
                  <a:lnTo>
                    <a:pt x="12972" y="17860"/>
                  </a:lnTo>
                  <a:lnTo>
                    <a:pt x="30684" y="140"/>
                  </a:lnTo>
                  <a:cubicBezTo>
                    <a:pt x="30715" y="109"/>
                    <a:pt x="30715" y="55"/>
                    <a:pt x="30684" y="24"/>
                  </a:cubicBezTo>
                  <a:cubicBezTo>
                    <a:pt x="30668" y="8"/>
                    <a:pt x="30647" y="1"/>
                    <a:pt x="3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10"/>
            <p:cNvGrpSpPr/>
            <p:nvPr/>
          </p:nvGrpSpPr>
          <p:grpSpPr>
            <a:xfrm>
              <a:off x="8540225" y="4477406"/>
              <a:ext cx="921187" cy="920619"/>
              <a:chOff x="3429875" y="1645831"/>
              <a:chExt cx="921187" cy="920619"/>
            </a:xfrm>
          </p:grpSpPr>
          <p:sp>
            <p:nvSpPr>
              <p:cNvPr id="297" name="Google Shape;297;p10"/>
              <p:cNvSpPr/>
              <p:nvPr/>
            </p:nvSpPr>
            <p:spPr>
              <a:xfrm>
                <a:off x="4300181" y="1645831"/>
                <a:ext cx="50882" cy="50542"/>
              </a:xfrm>
              <a:custGeom>
                <a:rect b="b" l="l" r="r" t="t"/>
                <a:pathLst>
                  <a:path extrusionOk="0" h="894" w="900">
                    <a:moveTo>
                      <a:pt x="437" y="0"/>
                    </a:moveTo>
                    <a:cubicBezTo>
                      <a:pt x="413" y="0"/>
                      <a:pt x="388" y="2"/>
                      <a:pt x="365" y="6"/>
                    </a:cubicBezTo>
                    <a:cubicBezTo>
                      <a:pt x="334" y="14"/>
                      <a:pt x="303" y="21"/>
                      <a:pt x="279" y="37"/>
                    </a:cubicBezTo>
                    <a:cubicBezTo>
                      <a:pt x="248" y="45"/>
                      <a:pt x="225" y="60"/>
                      <a:pt x="202" y="76"/>
                    </a:cubicBezTo>
                    <a:cubicBezTo>
                      <a:pt x="179" y="91"/>
                      <a:pt x="155" y="107"/>
                      <a:pt x="132" y="130"/>
                    </a:cubicBezTo>
                    <a:cubicBezTo>
                      <a:pt x="93" y="177"/>
                      <a:pt x="55" y="223"/>
                      <a:pt x="31" y="277"/>
                    </a:cubicBezTo>
                    <a:cubicBezTo>
                      <a:pt x="23" y="301"/>
                      <a:pt x="16" y="332"/>
                      <a:pt x="8" y="363"/>
                    </a:cubicBezTo>
                    <a:cubicBezTo>
                      <a:pt x="0" y="386"/>
                      <a:pt x="0" y="417"/>
                      <a:pt x="0" y="448"/>
                    </a:cubicBezTo>
                    <a:cubicBezTo>
                      <a:pt x="0" y="479"/>
                      <a:pt x="8" y="510"/>
                      <a:pt x="8" y="533"/>
                    </a:cubicBezTo>
                    <a:cubicBezTo>
                      <a:pt x="16" y="564"/>
                      <a:pt x="23" y="595"/>
                      <a:pt x="31" y="619"/>
                    </a:cubicBezTo>
                    <a:cubicBezTo>
                      <a:pt x="47" y="650"/>
                      <a:pt x="62" y="673"/>
                      <a:pt x="78" y="696"/>
                    </a:cubicBezTo>
                    <a:cubicBezTo>
                      <a:pt x="93" y="719"/>
                      <a:pt x="109" y="743"/>
                      <a:pt x="132" y="766"/>
                    </a:cubicBezTo>
                    <a:cubicBezTo>
                      <a:pt x="221" y="851"/>
                      <a:pt x="336" y="894"/>
                      <a:pt x="450" y="894"/>
                    </a:cubicBezTo>
                    <a:cubicBezTo>
                      <a:pt x="564" y="894"/>
                      <a:pt x="679" y="851"/>
                      <a:pt x="768" y="766"/>
                    </a:cubicBezTo>
                    <a:cubicBezTo>
                      <a:pt x="783" y="743"/>
                      <a:pt x="807" y="719"/>
                      <a:pt x="822" y="696"/>
                    </a:cubicBezTo>
                    <a:cubicBezTo>
                      <a:pt x="838" y="673"/>
                      <a:pt x="853" y="650"/>
                      <a:pt x="861" y="619"/>
                    </a:cubicBezTo>
                    <a:cubicBezTo>
                      <a:pt x="877" y="595"/>
                      <a:pt x="884" y="564"/>
                      <a:pt x="884" y="533"/>
                    </a:cubicBezTo>
                    <a:cubicBezTo>
                      <a:pt x="892" y="510"/>
                      <a:pt x="900" y="479"/>
                      <a:pt x="900" y="448"/>
                    </a:cubicBezTo>
                    <a:cubicBezTo>
                      <a:pt x="900" y="417"/>
                      <a:pt x="892" y="386"/>
                      <a:pt x="884" y="363"/>
                    </a:cubicBezTo>
                    <a:cubicBezTo>
                      <a:pt x="884" y="332"/>
                      <a:pt x="877" y="301"/>
                      <a:pt x="861" y="277"/>
                    </a:cubicBezTo>
                    <a:cubicBezTo>
                      <a:pt x="853" y="246"/>
                      <a:pt x="838" y="223"/>
                      <a:pt x="822" y="200"/>
                    </a:cubicBezTo>
                    <a:cubicBezTo>
                      <a:pt x="807" y="177"/>
                      <a:pt x="783" y="153"/>
                      <a:pt x="768" y="130"/>
                    </a:cubicBezTo>
                    <a:cubicBezTo>
                      <a:pt x="678" y="46"/>
                      <a:pt x="556" y="0"/>
                      <a:pt x="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0"/>
              <p:cNvSpPr/>
              <p:nvPr/>
            </p:nvSpPr>
            <p:spPr>
              <a:xfrm>
                <a:off x="3918737" y="2018681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4"/>
                      <a:pt x="202" y="894"/>
                      <a:pt x="598" y="894"/>
                    </a:cubicBezTo>
                    <a:cubicBezTo>
                      <a:pt x="1001" y="894"/>
                      <a:pt x="1195" y="414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0"/>
              <p:cNvSpPr/>
              <p:nvPr/>
            </p:nvSpPr>
            <p:spPr>
              <a:xfrm>
                <a:off x="4166022" y="1769869"/>
                <a:ext cx="70160" cy="50825"/>
              </a:xfrm>
              <a:custGeom>
                <a:rect b="b" l="l" r="r" t="t"/>
                <a:pathLst>
                  <a:path extrusionOk="0" h="899" w="1241">
                    <a:moveTo>
                      <a:pt x="628" y="1"/>
                    </a:moveTo>
                    <a:cubicBezTo>
                      <a:pt x="571" y="1"/>
                      <a:pt x="511" y="12"/>
                      <a:pt x="450" y="38"/>
                    </a:cubicBezTo>
                    <a:cubicBezTo>
                      <a:pt x="0" y="224"/>
                      <a:pt x="132" y="898"/>
                      <a:pt x="621" y="898"/>
                    </a:cubicBezTo>
                    <a:cubicBezTo>
                      <a:pt x="745" y="898"/>
                      <a:pt x="853" y="852"/>
                      <a:pt x="939" y="766"/>
                    </a:cubicBezTo>
                    <a:cubicBezTo>
                      <a:pt x="1240" y="465"/>
                      <a:pt x="991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0"/>
              <p:cNvSpPr/>
              <p:nvPr/>
            </p:nvSpPr>
            <p:spPr>
              <a:xfrm>
                <a:off x="3544868" y="2391417"/>
                <a:ext cx="70103" cy="50938"/>
              </a:xfrm>
              <a:custGeom>
                <a:rect b="b" l="l" r="r" t="t"/>
                <a:pathLst>
                  <a:path extrusionOk="0" h="901" w="1240">
                    <a:moveTo>
                      <a:pt x="606" y="1"/>
                    </a:moveTo>
                    <a:cubicBezTo>
                      <a:pt x="241" y="1"/>
                      <a:pt x="1" y="468"/>
                      <a:pt x="301" y="769"/>
                    </a:cubicBezTo>
                    <a:cubicBezTo>
                      <a:pt x="379" y="854"/>
                      <a:pt x="495" y="901"/>
                      <a:pt x="611" y="901"/>
                    </a:cubicBezTo>
                    <a:cubicBezTo>
                      <a:pt x="1108" y="901"/>
                      <a:pt x="1240" y="226"/>
                      <a:pt x="790" y="40"/>
                    </a:cubicBezTo>
                    <a:cubicBezTo>
                      <a:pt x="726" y="13"/>
                      <a:pt x="664" y="1"/>
                      <a:pt x="6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0"/>
              <p:cNvSpPr/>
              <p:nvPr/>
            </p:nvSpPr>
            <p:spPr>
              <a:xfrm>
                <a:off x="4043227" y="1894190"/>
                <a:ext cx="67616" cy="50542"/>
              </a:xfrm>
              <a:custGeom>
                <a:rect b="b" l="l" r="r" t="t"/>
                <a:pathLst>
                  <a:path extrusionOk="0" h="894" w="1196">
                    <a:moveTo>
                      <a:pt x="598" y="0"/>
                    </a:moveTo>
                    <a:cubicBezTo>
                      <a:pt x="484" y="0"/>
                      <a:pt x="369" y="45"/>
                      <a:pt x="280" y="134"/>
                    </a:cubicBezTo>
                    <a:cubicBezTo>
                      <a:pt x="1" y="413"/>
                      <a:pt x="195" y="894"/>
                      <a:pt x="598" y="894"/>
                    </a:cubicBezTo>
                    <a:cubicBezTo>
                      <a:pt x="994" y="894"/>
                      <a:pt x="1195" y="413"/>
                      <a:pt x="916" y="134"/>
                    </a:cubicBezTo>
                    <a:cubicBezTo>
                      <a:pt x="827" y="45"/>
                      <a:pt x="712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0"/>
              <p:cNvSpPr/>
              <p:nvPr/>
            </p:nvSpPr>
            <p:spPr>
              <a:xfrm>
                <a:off x="3670151" y="2267266"/>
                <a:ext cx="67559" cy="50599"/>
              </a:xfrm>
              <a:custGeom>
                <a:rect b="b" l="l" r="r" t="t"/>
                <a:pathLst>
                  <a:path extrusionOk="0" h="895" w="1195">
                    <a:moveTo>
                      <a:pt x="598" y="1"/>
                    </a:moveTo>
                    <a:cubicBezTo>
                      <a:pt x="483" y="1"/>
                      <a:pt x="369" y="45"/>
                      <a:pt x="280" y="134"/>
                    </a:cubicBezTo>
                    <a:cubicBezTo>
                      <a:pt x="1" y="413"/>
                      <a:pt x="202" y="894"/>
                      <a:pt x="598" y="894"/>
                    </a:cubicBezTo>
                    <a:cubicBezTo>
                      <a:pt x="993" y="894"/>
                      <a:pt x="1195" y="413"/>
                      <a:pt x="916" y="134"/>
                    </a:cubicBezTo>
                    <a:cubicBezTo>
                      <a:pt x="826" y="45"/>
                      <a:pt x="712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0"/>
              <p:cNvSpPr/>
              <p:nvPr/>
            </p:nvSpPr>
            <p:spPr>
              <a:xfrm>
                <a:off x="3794246" y="2142775"/>
                <a:ext cx="68012" cy="50995"/>
              </a:xfrm>
              <a:custGeom>
                <a:rect b="b" l="l" r="r" t="t"/>
                <a:pathLst>
                  <a:path extrusionOk="0" h="902" w="1203">
                    <a:moveTo>
                      <a:pt x="601" y="0"/>
                    </a:moveTo>
                    <a:cubicBezTo>
                      <a:pt x="487" y="0"/>
                      <a:pt x="372" y="45"/>
                      <a:pt x="287" y="134"/>
                    </a:cubicBezTo>
                    <a:cubicBezTo>
                      <a:pt x="0" y="413"/>
                      <a:pt x="202" y="902"/>
                      <a:pt x="605" y="902"/>
                    </a:cubicBezTo>
                    <a:cubicBezTo>
                      <a:pt x="1001" y="902"/>
                      <a:pt x="1202" y="413"/>
                      <a:pt x="915" y="134"/>
                    </a:cubicBezTo>
                    <a:cubicBezTo>
                      <a:pt x="830" y="45"/>
                      <a:pt x="716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0"/>
              <p:cNvSpPr/>
              <p:nvPr/>
            </p:nvSpPr>
            <p:spPr>
              <a:xfrm>
                <a:off x="3429875" y="2515851"/>
                <a:ext cx="50938" cy="50599"/>
              </a:xfrm>
              <a:custGeom>
                <a:rect b="b" l="l" r="r" t="t"/>
                <a:pathLst>
                  <a:path extrusionOk="0" h="895" w="901">
                    <a:moveTo>
                      <a:pt x="451" y="0"/>
                    </a:moveTo>
                    <a:cubicBezTo>
                      <a:pt x="336" y="0"/>
                      <a:pt x="222" y="45"/>
                      <a:pt x="133" y="134"/>
                    </a:cubicBezTo>
                    <a:cubicBezTo>
                      <a:pt x="110" y="150"/>
                      <a:pt x="94" y="173"/>
                      <a:pt x="79" y="196"/>
                    </a:cubicBezTo>
                    <a:cubicBezTo>
                      <a:pt x="63" y="227"/>
                      <a:pt x="48" y="251"/>
                      <a:pt x="40" y="274"/>
                    </a:cubicBezTo>
                    <a:cubicBezTo>
                      <a:pt x="24" y="305"/>
                      <a:pt x="17" y="336"/>
                      <a:pt x="9" y="359"/>
                    </a:cubicBezTo>
                    <a:cubicBezTo>
                      <a:pt x="9" y="390"/>
                      <a:pt x="1" y="421"/>
                      <a:pt x="1" y="452"/>
                    </a:cubicBezTo>
                    <a:cubicBezTo>
                      <a:pt x="1" y="569"/>
                      <a:pt x="48" y="685"/>
                      <a:pt x="133" y="762"/>
                    </a:cubicBezTo>
                    <a:cubicBezTo>
                      <a:pt x="156" y="786"/>
                      <a:pt x="179" y="809"/>
                      <a:pt x="203" y="824"/>
                    </a:cubicBezTo>
                    <a:cubicBezTo>
                      <a:pt x="226" y="840"/>
                      <a:pt x="249" y="855"/>
                      <a:pt x="280" y="863"/>
                    </a:cubicBezTo>
                    <a:cubicBezTo>
                      <a:pt x="303" y="871"/>
                      <a:pt x="334" y="879"/>
                      <a:pt x="358" y="886"/>
                    </a:cubicBezTo>
                    <a:cubicBezTo>
                      <a:pt x="389" y="894"/>
                      <a:pt x="420" y="894"/>
                      <a:pt x="451" y="894"/>
                    </a:cubicBezTo>
                    <a:cubicBezTo>
                      <a:pt x="482" y="894"/>
                      <a:pt x="505" y="894"/>
                      <a:pt x="536" y="886"/>
                    </a:cubicBezTo>
                    <a:cubicBezTo>
                      <a:pt x="598" y="879"/>
                      <a:pt x="652" y="855"/>
                      <a:pt x="699" y="824"/>
                    </a:cubicBezTo>
                    <a:cubicBezTo>
                      <a:pt x="722" y="809"/>
                      <a:pt x="745" y="786"/>
                      <a:pt x="769" y="762"/>
                    </a:cubicBezTo>
                    <a:cubicBezTo>
                      <a:pt x="846" y="685"/>
                      <a:pt x="901" y="569"/>
                      <a:pt x="901" y="452"/>
                    </a:cubicBezTo>
                    <a:cubicBezTo>
                      <a:pt x="901" y="421"/>
                      <a:pt x="893" y="390"/>
                      <a:pt x="893" y="359"/>
                    </a:cubicBezTo>
                    <a:cubicBezTo>
                      <a:pt x="885" y="336"/>
                      <a:pt x="877" y="305"/>
                      <a:pt x="862" y="274"/>
                    </a:cubicBezTo>
                    <a:cubicBezTo>
                      <a:pt x="854" y="251"/>
                      <a:pt x="839" y="227"/>
                      <a:pt x="823" y="196"/>
                    </a:cubicBezTo>
                    <a:cubicBezTo>
                      <a:pt x="807" y="173"/>
                      <a:pt x="784" y="150"/>
                      <a:pt x="769" y="134"/>
                    </a:cubicBezTo>
                    <a:cubicBezTo>
                      <a:pt x="680" y="45"/>
                      <a:pt x="565" y="0"/>
                      <a:pt x="4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" name="Google Shape;305;p10"/>
            <p:cNvSpPr/>
            <p:nvPr/>
          </p:nvSpPr>
          <p:spPr>
            <a:xfrm>
              <a:off x="8310165" y="4564287"/>
              <a:ext cx="595683" cy="833729"/>
            </a:xfrm>
            <a:custGeom>
              <a:rect b="b" l="l" r="r" t="t"/>
              <a:pathLst>
                <a:path extrusionOk="0" h="15428" w="11023">
                  <a:moveTo>
                    <a:pt x="10442" y="1"/>
                  </a:moveTo>
                  <a:cubicBezTo>
                    <a:pt x="10443" y="1"/>
                    <a:pt x="10444" y="1"/>
                    <a:pt x="10446" y="1"/>
                  </a:cubicBezTo>
                  <a:lnTo>
                    <a:pt x="10446" y="1"/>
                  </a:lnTo>
                  <a:cubicBezTo>
                    <a:pt x="10447" y="1"/>
                    <a:pt x="10448" y="1"/>
                    <a:pt x="10449" y="1"/>
                  </a:cubicBezTo>
                  <a:close/>
                  <a:moveTo>
                    <a:pt x="10446" y="1"/>
                  </a:moveTo>
                  <a:lnTo>
                    <a:pt x="10446" y="1"/>
                  </a:lnTo>
                  <a:cubicBezTo>
                    <a:pt x="10037" y="4"/>
                    <a:pt x="9807" y="475"/>
                    <a:pt x="10062" y="792"/>
                  </a:cubicBezTo>
                  <a:lnTo>
                    <a:pt x="5773" y="5080"/>
                  </a:lnTo>
                  <a:cubicBezTo>
                    <a:pt x="5766" y="5096"/>
                    <a:pt x="5758" y="5111"/>
                    <a:pt x="5758" y="5127"/>
                  </a:cubicBezTo>
                  <a:lnTo>
                    <a:pt x="5758" y="9617"/>
                  </a:lnTo>
                  <a:lnTo>
                    <a:pt x="43" y="15324"/>
                  </a:lnTo>
                  <a:cubicBezTo>
                    <a:pt x="1" y="15366"/>
                    <a:pt x="42" y="15427"/>
                    <a:pt x="88" y="15427"/>
                  </a:cubicBezTo>
                  <a:cubicBezTo>
                    <a:pt x="102" y="15427"/>
                    <a:pt x="116" y="15422"/>
                    <a:pt x="128" y="15410"/>
                  </a:cubicBezTo>
                  <a:lnTo>
                    <a:pt x="5859" y="9679"/>
                  </a:lnTo>
                  <a:cubicBezTo>
                    <a:pt x="5874" y="9671"/>
                    <a:pt x="5874" y="9656"/>
                    <a:pt x="5874" y="9640"/>
                  </a:cubicBezTo>
                  <a:lnTo>
                    <a:pt x="5874" y="5150"/>
                  </a:lnTo>
                  <a:lnTo>
                    <a:pt x="10139" y="885"/>
                  </a:lnTo>
                  <a:cubicBezTo>
                    <a:pt x="10231" y="953"/>
                    <a:pt x="10336" y="985"/>
                    <a:pt x="10439" y="985"/>
                  </a:cubicBezTo>
                  <a:cubicBezTo>
                    <a:pt x="10641" y="985"/>
                    <a:pt x="10835" y="863"/>
                    <a:pt x="10907" y="652"/>
                  </a:cubicBezTo>
                  <a:cubicBezTo>
                    <a:pt x="11023" y="336"/>
                    <a:pt x="10785" y="3"/>
                    <a:pt x="10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7517519" y="4564280"/>
              <a:ext cx="692631" cy="690469"/>
            </a:xfrm>
            <a:custGeom>
              <a:rect b="b" l="l" r="r" t="t"/>
              <a:pathLst>
                <a:path extrusionOk="0" h="12777" w="12817">
                  <a:moveTo>
                    <a:pt x="12701" y="1"/>
                  </a:moveTo>
                  <a:cubicBezTo>
                    <a:pt x="12681" y="1"/>
                    <a:pt x="12660" y="9"/>
                    <a:pt x="12641" y="27"/>
                  </a:cubicBezTo>
                  <a:lnTo>
                    <a:pt x="32" y="12637"/>
                  </a:lnTo>
                  <a:cubicBezTo>
                    <a:pt x="1" y="12668"/>
                    <a:pt x="1" y="12722"/>
                    <a:pt x="32" y="12753"/>
                  </a:cubicBezTo>
                  <a:cubicBezTo>
                    <a:pt x="47" y="12769"/>
                    <a:pt x="63" y="12776"/>
                    <a:pt x="86" y="12776"/>
                  </a:cubicBezTo>
                  <a:cubicBezTo>
                    <a:pt x="109" y="12776"/>
                    <a:pt x="133" y="12769"/>
                    <a:pt x="148" y="12753"/>
                  </a:cubicBezTo>
                  <a:lnTo>
                    <a:pt x="12757" y="136"/>
                  </a:lnTo>
                  <a:cubicBezTo>
                    <a:pt x="12816" y="77"/>
                    <a:pt x="12764" y="1"/>
                    <a:pt x="12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" name="Google Shape;307;p10"/>
            <p:cNvGrpSpPr/>
            <p:nvPr/>
          </p:nvGrpSpPr>
          <p:grpSpPr>
            <a:xfrm>
              <a:off x="8061224" y="4842895"/>
              <a:ext cx="269497" cy="230589"/>
              <a:chOff x="-245801" y="266720"/>
              <a:chExt cx="269497" cy="230589"/>
            </a:xfrm>
          </p:grpSpPr>
          <p:sp>
            <p:nvSpPr>
              <p:cNvPr id="308" name="Google Shape;308;p10"/>
              <p:cNvSpPr/>
              <p:nvPr/>
            </p:nvSpPr>
            <p:spPr>
              <a:xfrm>
                <a:off x="-245801" y="266720"/>
                <a:ext cx="269497" cy="230589"/>
              </a:xfrm>
              <a:custGeom>
                <a:rect b="b" l="l" r="r" t="t"/>
                <a:pathLst>
                  <a:path extrusionOk="0" h="4267" w="4987">
                    <a:moveTo>
                      <a:pt x="2837" y="166"/>
                    </a:moveTo>
                    <a:cubicBezTo>
                      <a:pt x="3846" y="166"/>
                      <a:pt x="4816" y="952"/>
                      <a:pt x="4816" y="2134"/>
                    </a:cubicBezTo>
                    <a:cubicBezTo>
                      <a:pt x="4816" y="3219"/>
                      <a:pt x="3940" y="4096"/>
                      <a:pt x="2854" y="4103"/>
                    </a:cubicBezTo>
                    <a:cubicBezTo>
                      <a:pt x="1102" y="4103"/>
                      <a:pt x="226" y="1986"/>
                      <a:pt x="1466" y="746"/>
                    </a:cubicBezTo>
                    <a:cubicBezTo>
                      <a:pt x="1865" y="345"/>
                      <a:pt x="2355" y="166"/>
                      <a:pt x="2837" y="166"/>
                    </a:cubicBezTo>
                    <a:close/>
                    <a:moveTo>
                      <a:pt x="2840" y="0"/>
                    </a:moveTo>
                    <a:cubicBezTo>
                      <a:pt x="2315" y="0"/>
                      <a:pt x="1779" y="195"/>
                      <a:pt x="1342" y="629"/>
                    </a:cubicBezTo>
                    <a:cubicBezTo>
                      <a:pt x="1" y="1971"/>
                      <a:pt x="955" y="4266"/>
                      <a:pt x="2854" y="4266"/>
                    </a:cubicBezTo>
                    <a:cubicBezTo>
                      <a:pt x="4033" y="4266"/>
                      <a:pt x="4987" y="3312"/>
                      <a:pt x="4987" y="2134"/>
                    </a:cubicBezTo>
                    <a:cubicBezTo>
                      <a:pt x="4987" y="849"/>
                      <a:pt x="3937" y="0"/>
                      <a:pt x="28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0"/>
              <p:cNvSpPr/>
              <p:nvPr/>
            </p:nvSpPr>
            <p:spPr>
              <a:xfrm>
                <a:off x="-141881" y="331730"/>
                <a:ext cx="101055" cy="101055"/>
              </a:xfrm>
              <a:custGeom>
                <a:rect b="b" l="l" r="r" t="t"/>
                <a:pathLst>
                  <a:path extrusionOk="0" h="1870" w="1870">
                    <a:moveTo>
                      <a:pt x="931" y="0"/>
                    </a:moveTo>
                    <a:cubicBezTo>
                      <a:pt x="420" y="0"/>
                      <a:pt x="1" y="419"/>
                      <a:pt x="1" y="931"/>
                    </a:cubicBezTo>
                    <a:cubicBezTo>
                      <a:pt x="1" y="1450"/>
                      <a:pt x="420" y="1869"/>
                      <a:pt x="931" y="1869"/>
                    </a:cubicBezTo>
                    <a:cubicBezTo>
                      <a:pt x="1451" y="1869"/>
                      <a:pt x="1870" y="1450"/>
                      <a:pt x="1870" y="931"/>
                    </a:cubicBezTo>
                    <a:cubicBezTo>
                      <a:pt x="1870" y="419"/>
                      <a:pt x="1451" y="0"/>
                      <a:pt x="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" name="Google Shape;310;p10"/>
          <p:cNvGrpSpPr/>
          <p:nvPr/>
        </p:nvGrpSpPr>
        <p:grpSpPr>
          <a:xfrm>
            <a:off x="2" y="-768516"/>
            <a:ext cx="1930748" cy="1844980"/>
            <a:chOff x="2687452" y="-845991"/>
            <a:chExt cx="1930748" cy="1844980"/>
          </a:xfrm>
        </p:grpSpPr>
        <p:sp>
          <p:nvSpPr>
            <p:cNvPr id="311" name="Google Shape;311;p10"/>
            <p:cNvSpPr/>
            <p:nvPr/>
          </p:nvSpPr>
          <p:spPr>
            <a:xfrm>
              <a:off x="2687452" y="-845991"/>
              <a:ext cx="1659839" cy="1844980"/>
            </a:xfrm>
            <a:custGeom>
              <a:rect b="b" l="l" r="r" t="t"/>
              <a:pathLst>
                <a:path extrusionOk="0" h="34141" w="30715">
                  <a:moveTo>
                    <a:pt x="30626" y="1"/>
                  </a:moveTo>
                  <a:cubicBezTo>
                    <a:pt x="30604" y="1"/>
                    <a:pt x="30583" y="8"/>
                    <a:pt x="30567" y="24"/>
                  </a:cubicBezTo>
                  <a:lnTo>
                    <a:pt x="4349" y="26243"/>
                  </a:lnTo>
                  <a:cubicBezTo>
                    <a:pt x="4333" y="26258"/>
                    <a:pt x="4325" y="26282"/>
                    <a:pt x="4325" y="26305"/>
                  </a:cubicBezTo>
                  <a:lnTo>
                    <a:pt x="4325" y="29965"/>
                  </a:lnTo>
                  <a:lnTo>
                    <a:pt x="1347" y="32943"/>
                  </a:lnTo>
                  <a:cubicBezTo>
                    <a:pt x="1213" y="32838"/>
                    <a:pt x="1072" y="32794"/>
                    <a:pt x="938" y="32794"/>
                  </a:cubicBezTo>
                  <a:cubicBezTo>
                    <a:pt x="417" y="32794"/>
                    <a:pt x="1" y="33473"/>
                    <a:pt x="463" y="33936"/>
                  </a:cubicBezTo>
                  <a:cubicBezTo>
                    <a:pt x="607" y="34079"/>
                    <a:pt x="771" y="34140"/>
                    <a:pt x="929" y="34140"/>
                  </a:cubicBezTo>
                  <a:cubicBezTo>
                    <a:pt x="1418" y="34140"/>
                    <a:pt x="1851" y="33558"/>
                    <a:pt x="1464" y="33059"/>
                  </a:cubicBezTo>
                  <a:lnTo>
                    <a:pt x="4465" y="30050"/>
                  </a:lnTo>
                  <a:cubicBezTo>
                    <a:pt x="4480" y="30035"/>
                    <a:pt x="4488" y="30019"/>
                    <a:pt x="4488" y="29996"/>
                  </a:cubicBezTo>
                  <a:lnTo>
                    <a:pt x="4488" y="26336"/>
                  </a:lnTo>
                  <a:lnTo>
                    <a:pt x="9436" y="21388"/>
                  </a:lnTo>
                  <a:lnTo>
                    <a:pt x="10180" y="21412"/>
                  </a:lnTo>
                  <a:lnTo>
                    <a:pt x="12995" y="18604"/>
                  </a:lnTo>
                  <a:lnTo>
                    <a:pt x="12972" y="17860"/>
                  </a:lnTo>
                  <a:lnTo>
                    <a:pt x="30684" y="140"/>
                  </a:lnTo>
                  <a:cubicBezTo>
                    <a:pt x="30715" y="109"/>
                    <a:pt x="30715" y="55"/>
                    <a:pt x="30684" y="24"/>
                  </a:cubicBezTo>
                  <a:cubicBezTo>
                    <a:pt x="30668" y="8"/>
                    <a:pt x="30647" y="1"/>
                    <a:pt x="3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2" name="Google Shape;312;p10"/>
            <p:cNvGrpSpPr/>
            <p:nvPr/>
          </p:nvGrpSpPr>
          <p:grpSpPr>
            <a:xfrm>
              <a:off x="3252412" y="33090"/>
              <a:ext cx="743488" cy="602656"/>
              <a:chOff x="1005462" y="33090"/>
              <a:chExt cx="743488" cy="602656"/>
            </a:xfrm>
          </p:grpSpPr>
          <p:sp>
            <p:nvSpPr>
              <p:cNvPr id="313" name="Google Shape;313;p10"/>
              <p:cNvSpPr/>
              <p:nvPr/>
            </p:nvSpPr>
            <p:spPr>
              <a:xfrm>
                <a:off x="1005462" y="603862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0"/>
              <p:cNvSpPr/>
              <p:nvPr/>
            </p:nvSpPr>
            <p:spPr>
              <a:xfrm>
                <a:off x="1100573" y="508697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0"/>
              <p:cNvSpPr/>
              <p:nvPr/>
            </p:nvSpPr>
            <p:spPr>
              <a:xfrm>
                <a:off x="1195739" y="41358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0"/>
              <p:cNvSpPr/>
              <p:nvPr/>
            </p:nvSpPr>
            <p:spPr>
              <a:xfrm>
                <a:off x="1290850" y="318476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0"/>
              <p:cNvSpPr/>
              <p:nvPr/>
            </p:nvSpPr>
            <p:spPr>
              <a:xfrm>
                <a:off x="1385961" y="223311"/>
                <a:ext cx="172712" cy="31938"/>
              </a:xfrm>
              <a:custGeom>
                <a:rect b="b" l="l" r="r" t="t"/>
                <a:pathLst>
                  <a:path extrusionOk="0" h="591" w="3196">
                    <a:moveTo>
                      <a:pt x="590" y="1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0"/>
              <p:cNvSpPr/>
              <p:nvPr/>
            </p:nvSpPr>
            <p:spPr>
              <a:xfrm>
                <a:off x="1481126" y="12820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1"/>
                    </a:moveTo>
                    <a:lnTo>
                      <a:pt x="0" y="590"/>
                    </a:lnTo>
                    <a:lnTo>
                      <a:pt x="2614" y="590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0"/>
              <p:cNvSpPr/>
              <p:nvPr/>
            </p:nvSpPr>
            <p:spPr>
              <a:xfrm>
                <a:off x="1576238" y="33090"/>
                <a:ext cx="172712" cy="31884"/>
              </a:xfrm>
              <a:custGeom>
                <a:rect b="b" l="l" r="r" t="t"/>
                <a:pathLst>
                  <a:path extrusionOk="0" h="590" w="3196">
                    <a:moveTo>
                      <a:pt x="590" y="0"/>
                    </a:moveTo>
                    <a:lnTo>
                      <a:pt x="1" y="590"/>
                    </a:lnTo>
                    <a:lnTo>
                      <a:pt x="2614" y="59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10"/>
            <p:cNvGrpSpPr/>
            <p:nvPr/>
          </p:nvGrpSpPr>
          <p:grpSpPr>
            <a:xfrm>
              <a:off x="3409250" y="-113896"/>
              <a:ext cx="1208950" cy="1034520"/>
              <a:chOff x="5451525" y="-113896"/>
              <a:chExt cx="1208950" cy="1034520"/>
            </a:xfrm>
          </p:grpSpPr>
          <p:sp>
            <p:nvSpPr>
              <p:cNvPr id="321" name="Google Shape;321;p10"/>
              <p:cNvSpPr/>
              <p:nvPr/>
            </p:nvSpPr>
            <p:spPr>
              <a:xfrm>
                <a:off x="5889324" y="-113896"/>
                <a:ext cx="771151" cy="964344"/>
              </a:xfrm>
              <a:custGeom>
                <a:rect b="b" l="l" r="r" t="t"/>
                <a:pathLst>
                  <a:path extrusionOk="0" h="17845" w="14270">
                    <a:moveTo>
                      <a:pt x="14184" y="1"/>
                    </a:moveTo>
                    <a:cubicBezTo>
                      <a:pt x="14165" y="1"/>
                      <a:pt x="14146" y="9"/>
                      <a:pt x="14130" y="24"/>
                    </a:cubicBezTo>
                    <a:lnTo>
                      <a:pt x="4188" y="9958"/>
                    </a:lnTo>
                    <a:cubicBezTo>
                      <a:pt x="4173" y="9973"/>
                      <a:pt x="4165" y="9997"/>
                      <a:pt x="4165" y="10020"/>
                    </a:cubicBezTo>
                    <a:lnTo>
                      <a:pt x="4165" y="13680"/>
                    </a:lnTo>
                    <a:lnTo>
                      <a:pt x="1187" y="16658"/>
                    </a:lnTo>
                    <a:cubicBezTo>
                      <a:pt x="1065" y="16560"/>
                      <a:pt x="921" y="16514"/>
                      <a:pt x="780" y="16514"/>
                    </a:cubicBezTo>
                    <a:cubicBezTo>
                      <a:pt x="509" y="16514"/>
                      <a:pt x="245" y="16680"/>
                      <a:pt x="148" y="16961"/>
                    </a:cubicBezTo>
                    <a:cubicBezTo>
                      <a:pt x="1" y="17395"/>
                      <a:pt x="327" y="17845"/>
                      <a:pt x="776" y="17845"/>
                    </a:cubicBezTo>
                    <a:cubicBezTo>
                      <a:pt x="1335" y="17845"/>
                      <a:pt x="1645" y="17209"/>
                      <a:pt x="1304" y="16774"/>
                    </a:cubicBezTo>
                    <a:lnTo>
                      <a:pt x="4305" y="13766"/>
                    </a:lnTo>
                    <a:cubicBezTo>
                      <a:pt x="4320" y="13750"/>
                      <a:pt x="4328" y="13735"/>
                      <a:pt x="4336" y="13711"/>
                    </a:cubicBezTo>
                    <a:lnTo>
                      <a:pt x="4336" y="10051"/>
                    </a:lnTo>
                    <a:lnTo>
                      <a:pt x="14239" y="140"/>
                    </a:lnTo>
                    <a:cubicBezTo>
                      <a:pt x="14270" y="109"/>
                      <a:pt x="14270" y="55"/>
                      <a:pt x="14239" y="24"/>
                    </a:cubicBezTo>
                    <a:cubicBezTo>
                      <a:pt x="14223" y="9"/>
                      <a:pt x="14204" y="1"/>
                      <a:pt x="14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2" name="Google Shape;322;p10"/>
              <p:cNvGrpSpPr/>
              <p:nvPr/>
            </p:nvGrpSpPr>
            <p:grpSpPr>
              <a:xfrm>
                <a:off x="5451525" y="6"/>
                <a:ext cx="921187" cy="920619"/>
                <a:chOff x="3429875" y="1645831"/>
                <a:chExt cx="921187" cy="920619"/>
              </a:xfrm>
            </p:grpSpPr>
            <p:sp>
              <p:nvSpPr>
                <p:cNvPr id="323" name="Google Shape;323;p10"/>
                <p:cNvSpPr/>
                <p:nvPr/>
              </p:nvSpPr>
              <p:spPr>
                <a:xfrm>
                  <a:off x="4300181" y="1645831"/>
                  <a:ext cx="50882" cy="50542"/>
                </a:xfrm>
                <a:custGeom>
                  <a:rect b="b" l="l" r="r" t="t"/>
                  <a:pathLst>
                    <a:path extrusionOk="0" h="894" w="900">
                      <a:moveTo>
                        <a:pt x="437" y="0"/>
                      </a:moveTo>
                      <a:cubicBezTo>
                        <a:pt x="413" y="0"/>
                        <a:pt x="388" y="2"/>
                        <a:pt x="365" y="6"/>
                      </a:cubicBezTo>
                      <a:cubicBezTo>
                        <a:pt x="334" y="14"/>
                        <a:pt x="303" y="21"/>
                        <a:pt x="279" y="37"/>
                      </a:cubicBezTo>
                      <a:cubicBezTo>
                        <a:pt x="248" y="45"/>
                        <a:pt x="225" y="60"/>
                        <a:pt x="202" y="76"/>
                      </a:cubicBezTo>
                      <a:cubicBezTo>
                        <a:pt x="179" y="91"/>
                        <a:pt x="155" y="107"/>
                        <a:pt x="132" y="130"/>
                      </a:cubicBezTo>
                      <a:cubicBezTo>
                        <a:pt x="93" y="177"/>
                        <a:pt x="55" y="223"/>
                        <a:pt x="31" y="277"/>
                      </a:cubicBezTo>
                      <a:cubicBezTo>
                        <a:pt x="23" y="301"/>
                        <a:pt x="16" y="332"/>
                        <a:pt x="8" y="363"/>
                      </a:cubicBezTo>
                      <a:cubicBezTo>
                        <a:pt x="0" y="386"/>
                        <a:pt x="0" y="417"/>
                        <a:pt x="0" y="448"/>
                      </a:cubicBezTo>
                      <a:cubicBezTo>
                        <a:pt x="0" y="479"/>
                        <a:pt x="8" y="510"/>
                        <a:pt x="8" y="533"/>
                      </a:cubicBezTo>
                      <a:cubicBezTo>
                        <a:pt x="16" y="564"/>
                        <a:pt x="23" y="595"/>
                        <a:pt x="31" y="619"/>
                      </a:cubicBezTo>
                      <a:cubicBezTo>
                        <a:pt x="47" y="650"/>
                        <a:pt x="62" y="673"/>
                        <a:pt x="78" y="696"/>
                      </a:cubicBezTo>
                      <a:cubicBezTo>
                        <a:pt x="93" y="719"/>
                        <a:pt x="109" y="743"/>
                        <a:pt x="132" y="766"/>
                      </a:cubicBezTo>
                      <a:cubicBezTo>
                        <a:pt x="221" y="851"/>
                        <a:pt x="336" y="894"/>
                        <a:pt x="450" y="894"/>
                      </a:cubicBezTo>
                      <a:cubicBezTo>
                        <a:pt x="564" y="894"/>
                        <a:pt x="679" y="851"/>
                        <a:pt x="768" y="766"/>
                      </a:cubicBezTo>
                      <a:cubicBezTo>
                        <a:pt x="783" y="743"/>
                        <a:pt x="807" y="719"/>
                        <a:pt x="822" y="696"/>
                      </a:cubicBezTo>
                      <a:cubicBezTo>
                        <a:pt x="838" y="673"/>
                        <a:pt x="853" y="650"/>
                        <a:pt x="861" y="619"/>
                      </a:cubicBezTo>
                      <a:cubicBezTo>
                        <a:pt x="877" y="595"/>
                        <a:pt x="884" y="564"/>
                        <a:pt x="884" y="533"/>
                      </a:cubicBezTo>
                      <a:cubicBezTo>
                        <a:pt x="892" y="510"/>
                        <a:pt x="900" y="479"/>
                        <a:pt x="900" y="448"/>
                      </a:cubicBezTo>
                      <a:cubicBezTo>
                        <a:pt x="900" y="417"/>
                        <a:pt x="892" y="386"/>
                        <a:pt x="884" y="363"/>
                      </a:cubicBezTo>
                      <a:cubicBezTo>
                        <a:pt x="884" y="332"/>
                        <a:pt x="877" y="301"/>
                        <a:pt x="861" y="277"/>
                      </a:cubicBezTo>
                      <a:cubicBezTo>
                        <a:pt x="853" y="246"/>
                        <a:pt x="838" y="223"/>
                        <a:pt x="822" y="200"/>
                      </a:cubicBezTo>
                      <a:cubicBezTo>
                        <a:pt x="807" y="177"/>
                        <a:pt x="783" y="153"/>
                        <a:pt x="768" y="130"/>
                      </a:cubicBezTo>
                      <a:cubicBezTo>
                        <a:pt x="678" y="46"/>
                        <a:pt x="556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0"/>
                <p:cNvSpPr/>
                <p:nvPr/>
              </p:nvSpPr>
              <p:spPr>
                <a:xfrm>
                  <a:off x="3918737" y="2018681"/>
                  <a:ext cx="67559" cy="50599"/>
                </a:xfrm>
                <a:custGeom>
                  <a:rect b="b" l="l" r="r" t="t"/>
                  <a:pathLst>
                    <a:path extrusionOk="0" h="895" w="1195">
                      <a:moveTo>
                        <a:pt x="598" y="1"/>
                      </a:moveTo>
                      <a:cubicBezTo>
                        <a:pt x="483" y="1"/>
                        <a:pt x="369" y="45"/>
                        <a:pt x="280" y="134"/>
                      </a:cubicBezTo>
                      <a:cubicBezTo>
                        <a:pt x="1" y="414"/>
                        <a:pt x="202" y="894"/>
                        <a:pt x="598" y="894"/>
                      </a:cubicBezTo>
                      <a:cubicBezTo>
                        <a:pt x="1001" y="894"/>
                        <a:pt x="1195" y="414"/>
                        <a:pt x="916" y="134"/>
                      </a:cubicBezTo>
                      <a:cubicBezTo>
                        <a:pt x="826" y="45"/>
                        <a:pt x="712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0"/>
                <p:cNvSpPr/>
                <p:nvPr/>
              </p:nvSpPr>
              <p:spPr>
                <a:xfrm>
                  <a:off x="4166022" y="1769869"/>
                  <a:ext cx="70160" cy="50825"/>
                </a:xfrm>
                <a:custGeom>
                  <a:rect b="b" l="l" r="r" t="t"/>
                  <a:pathLst>
                    <a:path extrusionOk="0" h="899" w="1241">
                      <a:moveTo>
                        <a:pt x="628" y="1"/>
                      </a:moveTo>
                      <a:cubicBezTo>
                        <a:pt x="571" y="1"/>
                        <a:pt x="511" y="12"/>
                        <a:pt x="450" y="38"/>
                      </a:cubicBezTo>
                      <a:cubicBezTo>
                        <a:pt x="0" y="224"/>
                        <a:pt x="132" y="898"/>
                        <a:pt x="621" y="898"/>
                      </a:cubicBezTo>
                      <a:cubicBezTo>
                        <a:pt x="745" y="898"/>
                        <a:pt x="853" y="852"/>
                        <a:pt x="939" y="766"/>
                      </a:cubicBezTo>
                      <a:cubicBezTo>
                        <a:pt x="1240" y="465"/>
                        <a:pt x="991" y="1"/>
                        <a:pt x="6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0"/>
                <p:cNvSpPr/>
                <p:nvPr/>
              </p:nvSpPr>
              <p:spPr>
                <a:xfrm>
                  <a:off x="3544868" y="2391417"/>
                  <a:ext cx="70103" cy="50938"/>
                </a:xfrm>
                <a:custGeom>
                  <a:rect b="b" l="l" r="r" t="t"/>
                  <a:pathLst>
                    <a:path extrusionOk="0" h="901" w="1240">
                      <a:moveTo>
                        <a:pt x="606" y="1"/>
                      </a:moveTo>
                      <a:cubicBezTo>
                        <a:pt x="241" y="1"/>
                        <a:pt x="1" y="468"/>
                        <a:pt x="301" y="769"/>
                      </a:cubicBezTo>
                      <a:cubicBezTo>
                        <a:pt x="379" y="854"/>
                        <a:pt x="495" y="901"/>
                        <a:pt x="611" y="901"/>
                      </a:cubicBezTo>
                      <a:cubicBezTo>
                        <a:pt x="1108" y="901"/>
                        <a:pt x="1240" y="226"/>
                        <a:pt x="790" y="40"/>
                      </a:cubicBezTo>
                      <a:cubicBezTo>
                        <a:pt x="726" y="13"/>
                        <a:pt x="664" y="1"/>
                        <a:pt x="6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0"/>
                <p:cNvSpPr/>
                <p:nvPr/>
              </p:nvSpPr>
              <p:spPr>
                <a:xfrm>
                  <a:off x="4043227" y="1894190"/>
                  <a:ext cx="67616" cy="50542"/>
                </a:xfrm>
                <a:custGeom>
                  <a:rect b="b" l="l" r="r" t="t"/>
                  <a:pathLst>
                    <a:path extrusionOk="0" h="894" w="1196">
                      <a:moveTo>
                        <a:pt x="598" y="0"/>
                      </a:moveTo>
                      <a:cubicBezTo>
                        <a:pt x="484" y="0"/>
                        <a:pt x="369" y="45"/>
                        <a:pt x="280" y="134"/>
                      </a:cubicBezTo>
                      <a:cubicBezTo>
                        <a:pt x="1" y="413"/>
                        <a:pt x="195" y="894"/>
                        <a:pt x="598" y="894"/>
                      </a:cubicBezTo>
                      <a:cubicBezTo>
                        <a:pt x="994" y="894"/>
                        <a:pt x="1195" y="413"/>
                        <a:pt x="916" y="134"/>
                      </a:cubicBezTo>
                      <a:cubicBezTo>
                        <a:pt x="827" y="45"/>
                        <a:pt x="712" y="0"/>
                        <a:pt x="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0"/>
                <p:cNvSpPr/>
                <p:nvPr/>
              </p:nvSpPr>
              <p:spPr>
                <a:xfrm>
                  <a:off x="3670151" y="2267266"/>
                  <a:ext cx="67559" cy="50599"/>
                </a:xfrm>
                <a:custGeom>
                  <a:rect b="b" l="l" r="r" t="t"/>
                  <a:pathLst>
                    <a:path extrusionOk="0" h="895" w="1195">
                      <a:moveTo>
                        <a:pt x="598" y="1"/>
                      </a:moveTo>
                      <a:cubicBezTo>
                        <a:pt x="483" y="1"/>
                        <a:pt x="369" y="45"/>
                        <a:pt x="280" y="134"/>
                      </a:cubicBezTo>
                      <a:cubicBezTo>
                        <a:pt x="1" y="413"/>
                        <a:pt x="202" y="894"/>
                        <a:pt x="598" y="894"/>
                      </a:cubicBezTo>
                      <a:cubicBezTo>
                        <a:pt x="993" y="894"/>
                        <a:pt x="1195" y="413"/>
                        <a:pt x="916" y="134"/>
                      </a:cubicBezTo>
                      <a:cubicBezTo>
                        <a:pt x="826" y="45"/>
                        <a:pt x="712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0"/>
                <p:cNvSpPr/>
                <p:nvPr/>
              </p:nvSpPr>
              <p:spPr>
                <a:xfrm>
                  <a:off x="3794246" y="2142775"/>
                  <a:ext cx="68012" cy="50995"/>
                </a:xfrm>
                <a:custGeom>
                  <a:rect b="b" l="l" r="r" t="t"/>
                  <a:pathLst>
                    <a:path extrusionOk="0" h="902" w="1203">
                      <a:moveTo>
                        <a:pt x="601" y="0"/>
                      </a:moveTo>
                      <a:cubicBezTo>
                        <a:pt x="487" y="0"/>
                        <a:pt x="372" y="45"/>
                        <a:pt x="287" y="134"/>
                      </a:cubicBezTo>
                      <a:cubicBezTo>
                        <a:pt x="0" y="413"/>
                        <a:pt x="202" y="902"/>
                        <a:pt x="605" y="902"/>
                      </a:cubicBezTo>
                      <a:cubicBezTo>
                        <a:pt x="1001" y="902"/>
                        <a:pt x="1202" y="413"/>
                        <a:pt x="915" y="134"/>
                      </a:cubicBezTo>
                      <a:cubicBezTo>
                        <a:pt x="830" y="45"/>
                        <a:pt x="716" y="0"/>
                        <a:pt x="60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0"/>
                <p:cNvSpPr/>
                <p:nvPr/>
              </p:nvSpPr>
              <p:spPr>
                <a:xfrm>
                  <a:off x="3429875" y="2515851"/>
                  <a:ext cx="50938" cy="50599"/>
                </a:xfrm>
                <a:custGeom>
                  <a:rect b="b" l="l" r="r" t="t"/>
                  <a:pathLst>
                    <a:path extrusionOk="0" h="895" w="901">
                      <a:moveTo>
                        <a:pt x="451" y="0"/>
                      </a:moveTo>
                      <a:cubicBezTo>
                        <a:pt x="336" y="0"/>
                        <a:pt x="222" y="45"/>
                        <a:pt x="133" y="134"/>
                      </a:cubicBezTo>
                      <a:cubicBezTo>
                        <a:pt x="110" y="150"/>
                        <a:pt x="94" y="173"/>
                        <a:pt x="79" y="196"/>
                      </a:cubicBezTo>
                      <a:cubicBezTo>
                        <a:pt x="63" y="227"/>
                        <a:pt x="48" y="251"/>
                        <a:pt x="40" y="274"/>
                      </a:cubicBezTo>
                      <a:cubicBezTo>
                        <a:pt x="24" y="305"/>
                        <a:pt x="17" y="336"/>
                        <a:pt x="9" y="359"/>
                      </a:cubicBezTo>
                      <a:cubicBezTo>
                        <a:pt x="9" y="390"/>
                        <a:pt x="1" y="421"/>
                        <a:pt x="1" y="452"/>
                      </a:cubicBezTo>
                      <a:cubicBezTo>
                        <a:pt x="1" y="569"/>
                        <a:pt x="48" y="685"/>
                        <a:pt x="133" y="762"/>
                      </a:cubicBezTo>
                      <a:cubicBezTo>
                        <a:pt x="156" y="786"/>
                        <a:pt x="179" y="809"/>
                        <a:pt x="203" y="824"/>
                      </a:cubicBezTo>
                      <a:cubicBezTo>
                        <a:pt x="226" y="840"/>
                        <a:pt x="249" y="855"/>
                        <a:pt x="280" y="863"/>
                      </a:cubicBezTo>
                      <a:cubicBezTo>
                        <a:pt x="303" y="871"/>
                        <a:pt x="334" y="879"/>
                        <a:pt x="358" y="886"/>
                      </a:cubicBezTo>
                      <a:cubicBezTo>
                        <a:pt x="389" y="894"/>
                        <a:pt x="420" y="894"/>
                        <a:pt x="451" y="894"/>
                      </a:cubicBezTo>
                      <a:cubicBezTo>
                        <a:pt x="482" y="894"/>
                        <a:pt x="505" y="894"/>
                        <a:pt x="536" y="886"/>
                      </a:cubicBezTo>
                      <a:cubicBezTo>
                        <a:pt x="598" y="879"/>
                        <a:pt x="652" y="855"/>
                        <a:pt x="699" y="824"/>
                      </a:cubicBezTo>
                      <a:cubicBezTo>
                        <a:pt x="722" y="809"/>
                        <a:pt x="745" y="786"/>
                        <a:pt x="769" y="762"/>
                      </a:cubicBezTo>
                      <a:cubicBezTo>
                        <a:pt x="846" y="685"/>
                        <a:pt x="901" y="569"/>
                        <a:pt x="901" y="452"/>
                      </a:cubicBezTo>
                      <a:cubicBezTo>
                        <a:pt x="901" y="421"/>
                        <a:pt x="893" y="390"/>
                        <a:pt x="893" y="359"/>
                      </a:cubicBezTo>
                      <a:cubicBezTo>
                        <a:pt x="885" y="336"/>
                        <a:pt x="877" y="305"/>
                        <a:pt x="862" y="274"/>
                      </a:cubicBezTo>
                      <a:cubicBezTo>
                        <a:pt x="854" y="251"/>
                        <a:pt x="839" y="227"/>
                        <a:pt x="823" y="196"/>
                      </a:cubicBezTo>
                      <a:cubicBezTo>
                        <a:pt x="807" y="173"/>
                        <a:pt x="784" y="150"/>
                        <a:pt x="769" y="134"/>
                      </a:cubicBezTo>
                      <a:cubicBezTo>
                        <a:pt x="680" y="45"/>
                        <a:pt x="565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368275"/>
            <a:ext cx="77175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b="1" sz="3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b="1" sz="3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b="1" sz="3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b="1" sz="3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b="1" sz="3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b="1" sz="3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b="1" sz="3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b="1" sz="3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illium Web"/>
              <a:buNone/>
              <a:defRPr b="1" sz="35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4.jpg"/><Relationship Id="rId9" Type="http://schemas.openxmlformats.org/officeDocument/2006/relationships/image" Target="../media/image8.jpg"/><Relationship Id="rId5" Type="http://schemas.openxmlformats.org/officeDocument/2006/relationships/image" Target="../media/image23.jpg"/><Relationship Id="rId6" Type="http://schemas.openxmlformats.org/officeDocument/2006/relationships/image" Target="../media/image1.jpg"/><Relationship Id="rId7" Type="http://schemas.openxmlformats.org/officeDocument/2006/relationships/image" Target="../media/image5.jpg"/><Relationship Id="rId8" Type="http://schemas.openxmlformats.org/officeDocument/2006/relationships/image" Target="../media/image44.png"/><Relationship Id="rId11" Type="http://schemas.openxmlformats.org/officeDocument/2006/relationships/image" Target="../media/image21.jpg"/><Relationship Id="rId10" Type="http://schemas.openxmlformats.org/officeDocument/2006/relationships/image" Target="../media/image4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4.xml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29.png"/><Relationship Id="rId11" Type="http://schemas.openxmlformats.org/officeDocument/2006/relationships/image" Target="../media/image25.png"/><Relationship Id="rId10" Type="http://schemas.openxmlformats.org/officeDocument/2006/relationships/image" Target="../media/image32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4.jpg"/><Relationship Id="rId9" Type="http://schemas.openxmlformats.org/officeDocument/2006/relationships/image" Target="../media/image37.jp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28.png"/><Relationship Id="rId8" Type="http://schemas.openxmlformats.org/officeDocument/2006/relationships/hyperlink" Target="http://www.youtube.com/watch?v=ILStKVn4Ee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jp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23.jpg"/><Relationship Id="rId9" Type="http://schemas.openxmlformats.org/officeDocument/2006/relationships/image" Target="../media/image41.jp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44.png"/><Relationship Id="rId8" Type="http://schemas.openxmlformats.org/officeDocument/2006/relationships/image" Target="../media/image8.jpg"/><Relationship Id="rId10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3.jpg"/><Relationship Id="rId7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"/>
          <p:cNvSpPr txBox="1"/>
          <p:nvPr>
            <p:ph type="ctrTitle"/>
          </p:nvPr>
        </p:nvSpPr>
        <p:spPr>
          <a:xfrm>
            <a:off x="2939250" y="0"/>
            <a:ext cx="3265500" cy="8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Equipa 4</a:t>
            </a:r>
            <a:endParaRPr b="0" sz="3500">
              <a:solidFill>
                <a:schemeClr val="accent2"/>
              </a:solidFill>
            </a:endParaRPr>
          </a:p>
        </p:txBody>
      </p:sp>
      <p:sp>
        <p:nvSpPr>
          <p:cNvPr id="694" name="Google Shape;694;p26"/>
          <p:cNvSpPr txBox="1"/>
          <p:nvPr>
            <p:ph idx="1" type="subTitle"/>
          </p:nvPr>
        </p:nvSpPr>
        <p:spPr>
          <a:xfrm>
            <a:off x="477150" y="2448675"/>
            <a:ext cx="2017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António Morais (a30268)</a:t>
            </a:r>
            <a:endParaRPr sz="1200"/>
          </a:p>
        </p:txBody>
      </p:sp>
      <p:pic>
        <p:nvPicPr>
          <p:cNvPr id="695" name="Google Shape;695;p2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037" r="1047" t="0"/>
          <a:stretch/>
        </p:blipFill>
        <p:spPr>
          <a:xfrm>
            <a:off x="645600" y="768075"/>
            <a:ext cx="1680600" cy="1680600"/>
          </a:xfrm>
          <a:prstGeom prst="ellipse">
            <a:avLst/>
          </a:prstGeom>
        </p:spPr>
      </p:pic>
      <p:pic>
        <p:nvPicPr>
          <p:cNvPr id="696" name="Google Shape;696;p26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16675" l="0" r="0" t="16675"/>
          <a:stretch/>
        </p:blipFill>
        <p:spPr>
          <a:xfrm>
            <a:off x="2703000" y="699075"/>
            <a:ext cx="1680600" cy="1680600"/>
          </a:xfrm>
          <a:prstGeom prst="ellipse">
            <a:avLst/>
          </a:prstGeom>
        </p:spPr>
      </p:pic>
      <p:pic>
        <p:nvPicPr>
          <p:cNvPr id="697" name="Google Shape;697;p26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16675" r="16675" t="0"/>
          <a:stretch/>
        </p:blipFill>
        <p:spPr>
          <a:xfrm>
            <a:off x="4760400" y="768075"/>
            <a:ext cx="1680600" cy="1680600"/>
          </a:xfrm>
          <a:prstGeom prst="ellipse">
            <a:avLst/>
          </a:prstGeom>
        </p:spPr>
      </p:pic>
      <p:pic>
        <p:nvPicPr>
          <p:cNvPr id="698" name="Google Shape;698;p26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7095" l="0" r="0" t="7104"/>
          <a:stretch/>
        </p:blipFill>
        <p:spPr>
          <a:xfrm>
            <a:off x="6817800" y="768075"/>
            <a:ext cx="1680600" cy="1680600"/>
          </a:xfrm>
          <a:prstGeom prst="ellipse">
            <a:avLst/>
          </a:prstGeom>
        </p:spPr>
      </p:pic>
      <p:sp>
        <p:nvSpPr>
          <p:cNvPr id="699" name="Google Shape;699;p26"/>
          <p:cNvSpPr txBox="1"/>
          <p:nvPr>
            <p:ph idx="1" type="subTitle"/>
          </p:nvPr>
        </p:nvSpPr>
        <p:spPr>
          <a:xfrm>
            <a:off x="2534550" y="2448675"/>
            <a:ext cx="2017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Diogo Belo(a43875)</a:t>
            </a:r>
            <a:endParaRPr sz="1200"/>
          </a:p>
        </p:txBody>
      </p:sp>
      <p:sp>
        <p:nvSpPr>
          <p:cNvPr id="700" name="Google Shape;700;p26"/>
          <p:cNvSpPr txBox="1"/>
          <p:nvPr>
            <p:ph idx="1" type="subTitle"/>
          </p:nvPr>
        </p:nvSpPr>
        <p:spPr>
          <a:xfrm>
            <a:off x="4591950" y="2448675"/>
            <a:ext cx="2017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Diogo Santos (a45842)</a:t>
            </a:r>
            <a:endParaRPr sz="1200"/>
          </a:p>
        </p:txBody>
      </p:sp>
      <p:sp>
        <p:nvSpPr>
          <p:cNvPr id="701" name="Google Shape;701;p26"/>
          <p:cNvSpPr txBox="1"/>
          <p:nvPr>
            <p:ph idx="1" type="subTitle"/>
          </p:nvPr>
        </p:nvSpPr>
        <p:spPr>
          <a:xfrm>
            <a:off x="6649350" y="2448675"/>
            <a:ext cx="2017500" cy="460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Guilherme Batista (a42484)</a:t>
            </a:r>
            <a:endParaRPr sz="1200"/>
          </a:p>
        </p:txBody>
      </p:sp>
      <p:sp>
        <p:nvSpPr>
          <p:cNvPr id="702" name="Google Shape;702;p26"/>
          <p:cNvSpPr txBox="1"/>
          <p:nvPr>
            <p:ph idx="1" type="subTitle"/>
          </p:nvPr>
        </p:nvSpPr>
        <p:spPr>
          <a:xfrm>
            <a:off x="477150" y="4658475"/>
            <a:ext cx="2017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Miguel Baltazar (a37020)</a:t>
            </a:r>
            <a:endParaRPr sz="1200"/>
          </a:p>
        </p:txBody>
      </p:sp>
      <p:pic>
        <p:nvPicPr>
          <p:cNvPr id="703" name="Google Shape;703;p26"/>
          <p:cNvPicPr preferRelativeResize="0"/>
          <p:nvPr>
            <p:ph idx="2" type="pic"/>
          </p:nvPr>
        </p:nvPicPr>
        <p:blipFill rotWithShape="1">
          <a:blip r:embed="rId8">
            <a:alphaModFix/>
          </a:blip>
          <a:srcRect b="13058" l="-1856" r="-1845" t="0"/>
          <a:stretch/>
        </p:blipFill>
        <p:spPr>
          <a:xfrm>
            <a:off x="649224" y="2977875"/>
            <a:ext cx="1647300" cy="1680600"/>
          </a:xfrm>
          <a:prstGeom prst="ellipse">
            <a:avLst/>
          </a:prstGeom>
        </p:spPr>
      </p:pic>
      <p:pic>
        <p:nvPicPr>
          <p:cNvPr id="704" name="Google Shape;704;p26"/>
          <p:cNvPicPr preferRelativeResize="0"/>
          <p:nvPr>
            <p:ph idx="2" type="pic"/>
          </p:nvPr>
        </p:nvPicPr>
        <p:blipFill rotWithShape="1">
          <a:blip r:embed="rId9">
            <a:alphaModFix/>
          </a:blip>
          <a:srcRect b="12913" l="0" r="0" t="12913"/>
          <a:stretch/>
        </p:blipFill>
        <p:spPr>
          <a:xfrm>
            <a:off x="2703000" y="2977875"/>
            <a:ext cx="1680600" cy="1680600"/>
          </a:xfrm>
          <a:prstGeom prst="ellipse">
            <a:avLst/>
          </a:prstGeom>
        </p:spPr>
      </p:pic>
      <p:pic>
        <p:nvPicPr>
          <p:cNvPr id="705" name="Google Shape;705;p26"/>
          <p:cNvPicPr preferRelativeResize="0"/>
          <p:nvPr>
            <p:ph idx="2" type="pic"/>
          </p:nvPr>
        </p:nvPicPr>
        <p:blipFill rotWithShape="1">
          <a:blip r:embed="rId10">
            <a:alphaModFix/>
          </a:blip>
          <a:srcRect b="16675" l="0" r="0" t="16675"/>
          <a:stretch/>
        </p:blipFill>
        <p:spPr>
          <a:xfrm>
            <a:off x="4760400" y="2977875"/>
            <a:ext cx="1680600" cy="1680600"/>
          </a:xfrm>
          <a:prstGeom prst="ellipse">
            <a:avLst/>
          </a:prstGeom>
        </p:spPr>
      </p:pic>
      <p:pic>
        <p:nvPicPr>
          <p:cNvPr id="706" name="Google Shape;706;p26"/>
          <p:cNvPicPr preferRelativeResize="0"/>
          <p:nvPr>
            <p:ph idx="2" type="pic"/>
          </p:nvPr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17800" y="2977875"/>
            <a:ext cx="1680600" cy="1680600"/>
          </a:xfrm>
          <a:prstGeom prst="ellipse">
            <a:avLst/>
          </a:prstGeom>
        </p:spPr>
      </p:pic>
      <p:sp>
        <p:nvSpPr>
          <p:cNvPr id="707" name="Google Shape;707;p26"/>
          <p:cNvSpPr txBox="1"/>
          <p:nvPr>
            <p:ph idx="1" type="subTitle"/>
          </p:nvPr>
        </p:nvSpPr>
        <p:spPr>
          <a:xfrm>
            <a:off x="2534550" y="4658475"/>
            <a:ext cx="2017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Miguel Marques(a45579)</a:t>
            </a:r>
            <a:endParaRPr sz="1200"/>
          </a:p>
        </p:txBody>
      </p:sp>
      <p:sp>
        <p:nvSpPr>
          <p:cNvPr id="708" name="Google Shape;708;p26"/>
          <p:cNvSpPr txBox="1"/>
          <p:nvPr>
            <p:ph idx="1" type="subTitle"/>
          </p:nvPr>
        </p:nvSpPr>
        <p:spPr>
          <a:xfrm>
            <a:off x="4591950" y="4658475"/>
            <a:ext cx="2017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Pedro Simões (a45729)</a:t>
            </a:r>
            <a:endParaRPr sz="1200"/>
          </a:p>
        </p:txBody>
      </p:sp>
      <p:sp>
        <p:nvSpPr>
          <p:cNvPr id="709" name="Google Shape;709;p26"/>
          <p:cNvSpPr txBox="1"/>
          <p:nvPr>
            <p:ph idx="1" type="subTitle"/>
          </p:nvPr>
        </p:nvSpPr>
        <p:spPr>
          <a:xfrm>
            <a:off x="6649350" y="4658475"/>
            <a:ext cx="2017500" cy="460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Tiago Barreiros (a46118)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5"/>
          <p:cNvSpPr txBox="1"/>
          <p:nvPr>
            <p:ph idx="1" type="subTitle"/>
          </p:nvPr>
        </p:nvSpPr>
        <p:spPr>
          <a:xfrm>
            <a:off x="285550" y="166450"/>
            <a:ext cx="5640000" cy="117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F2F2F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2F2F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Desafios na </a:t>
            </a:r>
            <a:r>
              <a:rPr b="1" lang="en" sz="3500">
                <a:solidFill>
                  <a:srgbClr val="F2F2F2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implementação</a:t>
            </a:r>
            <a:r>
              <a:rPr b="1" lang="en" sz="3500">
                <a:solidFill>
                  <a:srgbClr val="F2F2F2"/>
                </a:solidFill>
                <a:latin typeface="Titillium Web"/>
                <a:ea typeface="Titillium Web"/>
                <a:cs typeface="Titillium Web"/>
                <a:sym typeface="Titillium Web"/>
              </a:rPr>
              <a:t> do OKR</a:t>
            </a:r>
            <a:endParaRPr b="1" sz="3500">
              <a:solidFill>
                <a:srgbClr val="F2F2F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69" name="Google Shape;869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418" r="21418" t="0"/>
          <a:stretch/>
        </p:blipFill>
        <p:spPr>
          <a:xfrm>
            <a:off x="5347750" y="979750"/>
            <a:ext cx="3400800" cy="3400800"/>
          </a:xfrm>
          <a:prstGeom prst="ellipse">
            <a:avLst/>
          </a:prstGeom>
        </p:spPr>
      </p:pic>
      <p:sp>
        <p:nvSpPr>
          <p:cNvPr id="870" name="Google Shape;870;p35"/>
          <p:cNvSpPr txBox="1"/>
          <p:nvPr/>
        </p:nvSpPr>
        <p:spPr>
          <a:xfrm>
            <a:off x="285550" y="1442775"/>
            <a:ext cx="50622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Mudança do “</a:t>
            </a:r>
            <a:r>
              <a:rPr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mindset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Falta de alinhamento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Definição de resultados-chave efetivos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Acompanhamento e avaliação contínua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Sobrecarga de metas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Resistência à transparência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6"/>
          <p:cNvSpPr txBox="1"/>
          <p:nvPr>
            <p:ph type="title"/>
          </p:nvPr>
        </p:nvSpPr>
        <p:spPr>
          <a:xfrm>
            <a:off x="720000" y="368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OKR -</a:t>
            </a:r>
            <a:r>
              <a:rPr lang="en"/>
              <a:t> </a:t>
            </a:r>
            <a:r>
              <a:rPr b="0" lang="en"/>
              <a:t>Objetivos</a:t>
            </a:r>
            <a:endParaRPr b="0"/>
          </a:p>
        </p:txBody>
      </p:sp>
      <p:sp>
        <p:nvSpPr>
          <p:cNvPr id="876" name="Google Shape;876;p36"/>
          <p:cNvSpPr txBox="1"/>
          <p:nvPr>
            <p:ph idx="1" type="subTitle"/>
          </p:nvPr>
        </p:nvSpPr>
        <p:spPr>
          <a:xfrm>
            <a:off x="836950" y="1890450"/>
            <a:ext cx="2029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ABRANGENTE</a:t>
            </a:r>
            <a:endParaRPr/>
          </a:p>
        </p:txBody>
      </p:sp>
      <p:sp>
        <p:nvSpPr>
          <p:cNvPr id="877" name="Google Shape;877;p36"/>
          <p:cNvSpPr txBox="1"/>
          <p:nvPr>
            <p:ph idx="2" type="subTitle"/>
          </p:nvPr>
        </p:nvSpPr>
        <p:spPr>
          <a:xfrm>
            <a:off x="3557463" y="1890450"/>
            <a:ext cx="2029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INSPIRADOR</a:t>
            </a:r>
            <a:endParaRPr/>
          </a:p>
        </p:txBody>
      </p:sp>
      <p:sp>
        <p:nvSpPr>
          <p:cNvPr id="878" name="Google Shape;878;p36"/>
          <p:cNvSpPr txBox="1"/>
          <p:nvPr>
            <p:ph idx="3" type="subTitle"/>
          </p:nvPr>
        </p:nvSpPr>
        <p:spPr>
          <a:xfrm>
            <a:off x="3557438" y="3651238"/>
            <a:ext cx="2029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ÚTIL</a:t>
            </a:r>
            <a:endParaRPr/>
          </a:p>
        </p:txBody>
      </p:sp>
      <p:sp>
        <p:nvSpPr>
          <p:cNvPr id="879" name="Google Shape;879;p36"/>
          <p:cNvSpPr txBox="1"/>
          <p:nvPr>
            <p:ph idx="4" type="subTitle"/>
          </p:nvPr>
        </p:nvSpPr>
        <p:spPr>
          <a:xfrm>
            <a:off x="836950" y="3642625"/>
            <a:ext cx="2029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MASSUDO</a:t>
            </a:r>
            <a:endParaRPr/>
          </a:p>
        </p:txBody>
      </p:sp>
      <p:sp>
        <p:nvSpPr>
          <p:cNvPr id="880" name="Google Shape;880;p36"/>
          <p:cNvSpPr txBox="1"/>
          <p:nvPr>
            <p:ph idx="6" type="subTitle"/>
          </p:nvPr>
        </p:nvSpPr>
        <p:spPr>
          <a:xfrm>
            <a:off x="6277925" y="3642625"/>
            <a:ext cx="2029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ROTINA</a:t>
            </a:r>
            <a:endParaRPr/>
          </a:p>
        </p:txBody>
      </p:sp>
      <p:sp>
        <p:nvSpPr>
          <p:cNvPr id="881" name="Google Shape;881;p36"/>
          <p:cNvSpPr txBox="1"/>
          <p:nvPr>
            <p:ph idx="7" type="subTitle"/>
          </p:nvPr>
        </p:nvSpPr>
        <p:spPr>
          <a:xfrm>
            <a:off x="650950" y="2154225"/>
            <a:ext cx="24054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Acredite no seu potencial, sabe que pode alcançar coisas incríveis</a:t>
            </a:r>
            <a:endParaRPr/>
          </a:p>
        </p:txBody>
      </p:sp>
      <p:sp>
        <p:nvSpPr>
          <p:cNvPr id="882" name="Google Shape;882;p36"/>
          <p:cNvSpPr txBox="1"/>
          <p:nvPr>
            <p:ph idx="8" type="subTitle"/>
          </p:nvPr>
        </p:nvSpPr>
        <p:spPr>
          <a:xfrm>
            <a:off x="3557463" y="2171413"/>
            <a:ext cx="2029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Seja a mudança que procura ver no mundo</a:t>
            </a:r>
            <a:endParaRPr/>
          </a:p>
        </p:txBody>
      </p:sp>
      <p:sp>
        <p:nvSpPr>
          <p:cNvPr id="883" name="Google Shape;883;p36"/>
          <p:cNvSpPr txBox="1"/>
          <p:nvPr>
            <p:ph idx="9" type="subTitle"/>
          </p:nvPr>
        </p:nvSpPr>
        <p:spPr>
          <a:xfrm>
            <a:off x="604650" y="3923600"/>
            <a:ext cx="2583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 quantidade de objetivos a curto prazo, permite um ritmo de trabalho constante</a:t>
            </a:r>
            <a:endParaRPr/>
          </a:p>
        </p:txBody>
      </p:sp>
      <p:sp>
        <p:nvSpPr>
          <p:cNvPr id="884" name="Google Shape;884;p36"/>
          <p:cNvSpPr txBox="1"/>
          <p:nvPr>
            <p:ph idx="5" type="subTitle"/>
          </p:nvPr>
        </p:nvSpPr>
        <p:spPr>
          <a:xfrm>
            <a:off x="6277988" y="1840375"/>
            <a:ext cx="2029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POSSÍVEL</a:t>
            </a:r>
            <a:endParaRPr/>
          </a:p>
        </p:txBody>
      </p:sp>
      <p:sp>
        <p:nvSpPr>
          <p:cNvPr id="885" name="Google Shape;885;p36"/>
          <p:cNvSpPr txBox="1"/>
          <p:nvPr>
            <p:ph idx="14" type="subTitle"/>
          </p:nvPr>
        </p:nvSpPr>
        <p:spPr>
          <a:xfrm>
            <a:off x="3478725" y="3932200"/>
            <a:ext cx="2253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Cativante, pois a simplicidade é a máxima </a:t>
            </a:r>
            <a:r>
              <a:rPr lang="en"/>
              <a:t>sofisticação</a:t>
            </a:r>
            <a:endParaRPr/>
          </a:p>
        </p:txBody>
      </p:sp>
      <p:sp>
        <p:nvSpPr>
          <p:cNvPr id="886" name="Google Shape;886;p36"/>
          <p:cNvSpPr txBox="1"/>
          <p:nvPr>
            <p:ph idx="15" type="subTitle"/>
          </p:nvPr>
        </p:nvSpPr>
        <p:spPr>
          <a:xfrm>
            <a:off x="6277927" y="3923588"/>
            <a:ext cx="2029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o alicerce da disciplina e o caminho para a excelência</a:t>
            </a: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1550250" y="1211550"/>
            <a:ext cx="602700" cy="60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888" name="Google Shape;888;p36"/>
          <p:cNvSpPr/>
          <p:nvPr/>
        </p:nvSpPr>
        <p:spPr>
          <a:xfrm>
            <a:off x="4270713" y="1211550"/>
            <a:ext cx="602700" cy="60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889" name="Google Shape;889;p36"/>
          <p:cNvSpPr txBox="1"/>
          <p:nvPr>
            <p:ph idx="13" type="subTitle"/>
          </p:nvPr>
        </p:nvSpPr>
        <p:spPr>
          <a:xfrm>
            <a:off x="6277988" y="2121338"/>
            <a:ext cx="2029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en"/>
              <a:t>Tempo Útil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-	Stress</a:t>
            </a: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4270700" y="2972338"/>
            <a:ext cx="602700" cy="60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891" name="Google Shape;891;p36"/>
          <p:cNvSpPr/>
          <p:nvPr/>
        </p:nvSpPr>
        <p:spPr>
          <a:xfrm>
            <a:off x="1550250" y="2963725"/>
            <a:ext cx="602700" cy="60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892" name="Google Shape;892;p36"/>
          <p:cNvSpPr/>
          <p:nvPr/>
        </p:nvSpPr>
        <p:spPr>
          <a:xfrm>
            <a:off x="6991188" y="2963725"/>
            <a:ext cx="602700" cy="60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grpSp>
        <p:nvGrpSpPr>
          <p:cNvPr id="893" name="Google Shape;893;p36"/>
          <p:cNvGrpSpPr/>
          <p:nvPr/>
        </p:nvGrpSpPr>
        <p:grpSpPr>
          <a:xfrm>
            <a:off x="1727746" y="3141263"/>
            <a:ext cx="247613" cy="247613"/>
            <a:chOff x="1292146" y="1269701"/>
            <a:chExt cx="247613" cy="247613"/>
          </a:xfrm>
        </p:grpSpPr>
        <p:sp>
          <p:nvSpPr>
            <p:cNvPr id="894" name="Google Shape;894;p36"/>
            <p:cNvSpPr/>
            <p:nvPr/>
          </p:nvSpPr>
          <p:spPr>
            <a:xfrm>
              <a:off x="1292146" y="1269701"/>
              <a:ext cx="132873" cy="58069"/>
            </a:xfrm>
            <a:custGeom>
              <a:rect b="b" l="l" r="r" t="t"/>
              <a:pathLst>
                <a:path extrusionOk="0" h="2533" w="5796">
                  <a:moveTo>
                    <a:pt x="1581" y="952"/>
                  </a:moveTo>
                  <a:cubicBezTo>
                    <a:pt x="1742" y="952"/>
                    <a:pt x="1892" y="1075"/>
                    <a:pt x="1892" y="1266"/>
                  </a:cubicBezTo>
                  <a:cubicBezTo>
                    <a:pt x="1907" y="1445"/>
                    <a:pt x="1758" y="1579"/>
                    <a:pt x="1579" y="1579"/>
                  </a:cubicBezTo>
                  <a:cubicBezTo>
                    <a:pt x="1296" y="1579"/>
                    <a:pt x="1162" y="1236"/>
                    <a:pt x="1356" y="1043"/>
                  </a:cubicBezTo>
                  <a:cubicBezTo>
                    <a:pt x="1423" y="980"/>
                    <a:pt x="1503" y="952"/>
                    <a:pt x="1581" y="952"/>
                  </a:cubicBezTo>
                  <a:close/>
                  <a:moveTo>
                    <a:pt x="2848" y="952"/>
                  </a:moveTo>
                  <a:cubicBezTo>
                    <a:pt x="3010" y="952"/>
                    <a:pt x="3163" y="1075"/>
                    <a:pt x="3173" y="1266"/>
                  </a:cubicBezTo>
                  <a:cubicBezTo>
                    <a:pt x="3173" y="1445"/>
                    <a:pt x="3024" y="1579"/>
                    <a:pt x="2845" y="1579"/>
                  </a:cubicBezTo>
                  <a:cubicBezTo>
                    <a:pt x="2562" y="1579"/>
                    <a:pt x="2428" y="1236"/>
                    <a:pt x="2622" y="1043"/>
                  </a:cubicBezTo>
                  <a:cubicBezTo>
                    <a:pt x="2690" y="980"/>
                    <a:pt x="2770" y="952"/>
                    <a:pt x="2848" y="952"/>
                  </a:cubicBezTo>
                  <a:close/>
                  <a:moveTo>
                    <a:pt x="4107" y="952"/>
                  </a:moveTo>
                  <a:cubicBezTo>
                    <a:pt x="4268" y="952"/>
                    <a:pt x="4425" y="1075"/>
                    <a:pt x="4425" y="1266"/>
                  </a:cubicBezTo>
                  <a:cubicBezTo>
                    <a:pt x="4425" y="1445"/>
                    <a:pt x="4290" y="1579"/>
                    <a:pt x="4112" y="1579"/>
                  </a:cubicBezTo>
                  <a:cubicBezTo>
                    <a:pt x="3829" y="1579"/>
                    <a:pt x="3695" y="1236"/>
                    <a:pt x="3888" y="1043"/>
                  </a:cubicBezTo>
                  <a:cubicBezTo>
                    <a:pt x="3951" y="980"/>
                    <a:pt x="4029" y="952"/>
                    <a:pt x="4107" y="952"/>
                  </a:cubicBezTo>
                  <a:close/>
                  <a:moveTo>
                    <a:pt x="953" y="0"/>
                  </a:moveTo>
                  <a:cubicBezTo>
                    <a:pt x="432" y="0"/>
                    <a:pt x="0" y="432"/>
                    <a:pt x="0" y="953"/>
                  </a:cubicBezTo>
                  <a:lnTo>
                    <a:pt x="0" y="2533"/>
                  </a:lnTo>
                  <a:lnTo>
                    <a:pt x="4752" y="2533"/>
                  </a:lnTo>
                  <a:lnTo>
                    <a:pt x="5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1399710" y="1417567"/>
              <a:ext cx="28381" cy="24346"/>
            </a:xfrm>
            <a:custGeom>
              <a:rect b="b" l="l" r="r" t="t"/>
              <a:pathLst>
                <a:path extrusionOk="0" h="1062" w="1238">
                  <a:moveTo>
                    <a:pt x="716" y="1"/>
                  </a:moveTo>
                  <a:cubicBezTo>
                    <a:pt x="239" y="1"/>
                    <a:pt x="1" y="567"/>
                    <a:pt x="328" y="909"/>
                  </a:cubicBezTo>
                  <a:cubicBezTo>
                    <a:pt x="438" y="1014"/>
                    <a:pt x="571" y="1061"/>
                    <a:pt x="701" y="1061"/>
                  </a:cubicBezTo>
                  <a:cubicBezTo>
                    <a:pt x="976" y="1061"/>
                    <a:pt x="1237" y="851"/>
                    <a:pt x="1237" y="537"/>
                  </a:cubicBezTo>
                  <a:cubicBezTo>
                    <a:pt x="1237" y="239"/>
                    <a:pt x="999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1368302" y="1378984"/>
              <a:ext cx="95299" cy="101443"/>
            </a:xfrm>
            <a:custGeom>
              <a:rect b="b" l="l" r="r" t="t"/>
              <a:pathLst>
                <a:path extrusionOk="0" h="4425" w="4157">
                  <a:moveTo>
                    <a:pt x="2068" y="1057"/>
                  </a:moveTo>
                  <a:cubicBezTo>
                    <a:pt x="2663" y="1057"/>
                    <a:pt x="3233" y="1516"/>
                    <a:pt x="3233" y="2220"/>
                  </a:cubicBezTo>
                  <a:cubicBezTo>
                    <a:pt x="3233" y="2861"/>
                    <a:pt x="2712" y="3382"/>
                    <a:pt x="2086" y="3382"/>
                  </a:cubicBezTo>
                  <a:cubicBezTo>
                    <a:pt x="1043" y="3382"/>
                    <a:pt x="522" y="2131"/>
                    <a:pt x="1252" y="1401"/>
                  </a:cubicBezTo>
                  <a:cubicBezTo>
                    <a:pt x="1489" y="1163"/>
                    <a:pt x="1781" y="1057"/>
                    <a:pt x="2068" y="1057"/>
                  </a:cubicBezTo>
                  <a:close/>
                  <a:moveTo>
                    <a:pt x="1758" y="0"/>
                  </a:moveTo>
                  <a:lnTo>
                    <a:pt x="1758" y="209"/>
                  </a:lnTo>
                  <a:cubicBezTo>
                    <a:pt x="1758" y="343"/>
                    <a:pt x="1669" y="462"/>
                    <a:pt x="1535" y="507"/>
                  </a:cubicBezTo>
                  <a:cubicBezTo>
                    <a:pt x="1296" y="581"/>
                    <a:pt x="1058" y="715"/>
                    <a:pt x="864" y="894"/>
                  </a:cubicBezTo>
                  <a:cubicBezTo>
                    <a:pt x="802" y="948"/>
                    <a:pt x="723" y="975"/>
                    <a:pt x="644" y="975"/>
                  </a:cubicBezTo>
                  <a:cubicBezTo>
                    <a:pt x="592" y="975"/>
                    <a:pt x="539" y="963"/>
                    <a:pt x="492" y="939"/>
                  </a:cubicBezTo>
                  <a:lnTo>
                    <a:pt x="313" y="834"/>
                  </a:lnTo>
                  <a:lnTo>
                    <a:pt x="0" y="1386"/>
                  </a:lnTo>
                  <a:lnTo>
                    <a:pt x="179" y="1475"/>
                  </a:lnTo>
                  <a:cubicBezTo>
                    <a:pt x="298" y="1550"/>
                    <a:pt x="358" y="1684"/>
                    <a:pt x="328" y="1818"/>
                  </a:cubicBezTo>
                  <a:cubicBezTo>
                    <a:pt x="298" y="1952"/>
                    <a:pt x="283" y="2086"/>
                    <a:pt x="283" y="2220"/>
                  </a:cubicBezTo>
                  <a:cubicBezTo>
                    <a:pt x="283" y="2339"/>
                    <a:pt x="298" y="2473"/>
                    <a:pt x="328" y="2607"/>
                  </a:cubicBezTo>
                  <a:cubicBezTo>
                    <a:pt x="358" y="2741"/>
                    <a:pt x="298" y="2875"/>
                    <a:pt x="179" y="2950"/>
                  </a:cubicBezTo>
                  <a:lnTo>
                    <a:pt x="0" y="3039"/>
                  </a:lnTo>
                  <a:lnTo>
                    <a:pt x="313" y="3591"/>
                  </a:lnTo>
                  <a:lnTo>
                    <a:pt x="492" y="3486"/>
                  </a:lnTo>
                  <a:cubicBezTo>
                    <a:pt x="539" y="3462"/>
                    <a:pt x="592" y="3450"/>
                    <a:pt x="644" y="3450"/>
                  </a:cubicBezTo>
                  <a:cubicBezTo>
                    <a:pt x="723" y="3450"/>
                    <a:pt x="802" y="3477"/>
                    <a:pt x="864" y="3531"/>
                  </a:cubicBezTo>
                  <a:cubicBezTo>
                    <a:pt x="1058" y="3710"/>
                    <a:pt x="1296" y="3844"/>
                    <a:pt x="1535" y="3918"/>
                  </a:cubicBezTo>
                  <a:cubicBezTo>
                    <a:pt x="1669" y="3963"/>
                    <a:pt x="1758" y="4082"/>
                    <a:pt x="1758" y="4231"/>
                  </a:cubicBezTo>
                  <a:lnTo>
                    <a:pt x="1758" y="4425"/>
                  </a:lnTo>
                  <a:lnTo>
                    <a:pt x="2399" y="4425"/>
                  </a:lnTo>
                  <a:lnTo>
                    <a:pt x="2399" y="4231"/>
                  </a:lnTo>
                  <a:cubicBezTo>
                    <a:pt x="2399" y="4082"/>
                    <a:pt x="2488" y="3963"/>
                    <a:pt x="2622" y="3933"/>
                  </a:cubicBezTo>
                  <a:cubicBezTo>
                    <a:pt x="2860" y="3844"/>
                    <a:pt x="3099" y="3710"/>
                    <a:pt x="3293" y="3531"/>
                  </a:cubicBezTo>
                  <a:cubicBezTo>
                    <a:pt x="3352" y="3480"/>
                    <a:pt x="3425" y="3453"/>
                    <a:pt x="3500" y="3453"/>
                  </a:cubicBezTo>
                  <a:cubicBezTo>
                    <a:pt x="3556" y="3453"/>
                    <a:pt x="3613" y="3469"/>
                    <a:pt x="3665" y="3501"/>
                  </a:cubicBezTo>
                  <a:lnTo>
                    <a:pt x="3844" y="3591"/>
                  </a:lnTo>
                  <a:lnTo>
                    <a:pt x="4157" y="3054"/>
                  </a:lnTo>
                  <a:lnTo>
                    <a:pt x="3978" y="2950"/>
                  </a:lnTo>
                  <a:cubicBezTo>
                    <a:pt x="3859" y="2890"/>
                    <a:pt x="3799" y="2741"/>
                    <a:pt x="3829" y="2607"/>
                  </a:cubicBezTo>
                  <a:cubicBezTo>
                    <a:pt x="3859" y="2488"/>
                    <a:pt x="3874" y="2354"/>
                    <a:pt x="3874" y="2220"/>
                  </a:cubicBezTo>
                  <a:cubicBezTo>
                    <a:pt x="3874" y="2086"/>
                    <a:pt x="3859" y="1967"/>
                    <a:pt x="3829" y="1833"/>
                  </a:cubicBezTo>
                  <a:cubicBezTo>
                    <a:pt x="3799" y="1699"/>
                    <a:pt x="3859" y="1564"/>
                    <a:pt x="3978" y="1490"/>
                  </a:cubicBezTo>
                  <a:lnTo>
                    <a:pt x="4157" y="1386"/>
                  </a:lnTo>
                  <a:lnTo>
                    <a:pt x="3844" y="834"/>
                  </a:lnTo>
                  <a:lnTo>
                    <a:pt x="3650" y="939"/>
                  </a:lnTo>
                  <a:cubicBezTo>
                    <a:pt x="3602" y="963"/>
                    <a:pt x="3550" y="975"/>
                    <a:pt x="3498" y="975"/>
                  </a:cubicBezTo>
                  <a:cubicBezTo>
                    <a:pt x="3419" y="975"/>
                    <a:pt x="3340" y="948"/>
                    <a:pt x="3278" y="894"/>
                  </a:cubicBezTo>
                  <a:cubicBezTo>
                    <a:pt x="3084" y="715"/>
                    <a:pt x="2860" y="581"/>
                    <a:pt x="2607" y="507"/>
                  </a:cubicBezTo>
                  <a:cubicBezTo>
                    <a:pt x="2473" y="462"/>
                    <a:pt x="2384" y="343"/>
                    <a:pt x="2384" y="209"/>
                  </a:cubicBezTo>
                  <a:lnTo>
                    <a:pt x="23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1292146" y="1269701"/>
              <a:ext cx="247613" cy="247613"/>
            </a:xfrm>
            <a:custGeom>
              <a:rect b="b" l="l" r="r" t="t"/>
              <a:pathLst>
                <a:path extrusionOk="0" h="10801" w="10801">
                  <a:moveTo>
                    <a:pt x="2428" y="4112"/>
                  </a:moveTo>
                  <a:cubicBezTo>
                    <a:pt x="2845" y="4112"/>
                    <a:pt x="2845" y="4752"/>
                    <a:pt x="2428" y="4752"/>
                  </a:cubicBezTo>
                  <a:lnTo>
                    <a:pt x="1579" y="4752"/>
                  </a:lnTo>
                  <a:cubicBezTo>
                    <a:pt x="1162" y="4752"/>
                    <a:pt x="1162" y="4112"/>
                    <a:pt x="1579" y="4112"/>
                  </a:cubicBezTo>
                  <a:close/>
                  <a:moveTo>
                    <a:pt x="6034" y="4142"/>
                  </a:moveTo>
                  <a:cubicBezTo>
                    <a:pt x="6212" y="4142"/>
                    <a:pt x="6361" y="4276"/>
                    <a:pt x="6361" y="4454"/>
                  </a:cubicBezTo>
                  <a:lnTo>
                    <a:pt x="6361" y="4752"/>
                  </a:lnTo>
                  <a:cubicBezTo>
                    <a:pt x="6540" y="4827"/>
                    <a:pt x="6704" y="4931"/>
                    <a:pt x="6868" y="5050"/>
                  </a:cubicBezTo>
                  <a:lnTo>
                    <a:pt x="7121" y="4886"/>
                  </a:lnTo>
                  <a:cubicBezTo>
                    <a:pt x="7169" y="4863"/>
                    <a:pt x="7221" y="4851"/>
                    <a:pt x="7272" y="4851"/>
                  </a:cubicBezTo>
                  <a:cubicBezTo>
                    <a:pt x="7383" y="4851"/>
                    <a:pt x="7492" y="4904"/>
                    <a:pt x="7553" y="5006"/>
                  </a:cubicBezTo>
                  <a:lnTo>
                    <a:pt x="8194" y="6108"/>
                  </a:lnTo>
                  <a:cubicBezTo>
                    <a:pt x="8268" y="6257"/>
                    <a:pt x="8223" y="6451"/>
                    <a:pt x="8074" y="6540"/>
                  </a:cubicBezTo>
                  <a:lnTo>
                    <a:pt x="7821" y="6689"/>
                  </a:lnTo>
                  <a:cubicBezTo>
                    <a:pt x="7821" y="6793"/>
                    <a:pt x="7821" y="6883"/>
                    <a:pt x="7821" y="6987"/>
                  </a:cubicBezTo>
                  <a:cubicBezTo>
                    <a:pt x="7821" y="7076"/>
                    <a:pt x="7821" y="7181"/>
                    <a:pt x="7806" y="7270"/>
                  </a:cubicBezTo>
                  <a:lnTo>
                    <a:pt x="8060" y="7434"/>
                  </a:lnTo>
                  <a:cubicBezTo>
                    <a:pt x="8209" y="7508"/>
                    <a:pt x="8268" y="7702"/>
                    <a:pt x="8179" y="7866"/>
                  </a:cubicBezTo>
                  <a:lnTo>
                    <a:pt x="7538" y="8953"/>
                  </a:lnTo>
                  <a:cubicBezTo>
                    <a:pt x="7477" y="9055"/>
                    <a:pt x="7375" y="9115"/>
                    <a:pt x="7265" y="9115"/>
                  </a:cubicBezTo>
                  <a:cubicBezTo>
                    <a:pt x="7213" y="9115"/>
                    <a:pt x="7159" y="9101"/>
                    <a:pt x="7106" y="9073"/>
                  </a:cubicBezTo>
                  <a:lnTo>
                    <a:pt x="6853" y="8924"/>
                  </a:lnTo>
                  <a:cubicBezTo>
                    <a:pt x="6689" y="9043"/>
                    <a:pt x="6525" y="9132"/>
                    <a:pt x="6346" y="9222"/>
                  </a:cubicBezTo>
                  <a:lnTo>
                    <a:pt x="6346" y="9520"/>
                  </a:lnTo>
                  <a:cubicBezTo>
                    <a:pt x="6346" y="9683"/>
                    <a:pt x="6197" y="9832"/>
                    <a:pt x="6034" y="9832"/>
                  </a:cubicBezTo>
                  <a:lnTo>
                    <a:pt x="4767" y="9832"/>
                  </a:lnTo>
                  <a:cubicBezTo>
                    <a:pt x="4588" y="9832"/>
                    <a:pt x="4454" y="9683"/>
                    <a:pt x="4454" y="9520"/>
                  </a:cubicBezTo>
                  <a:lnTo>
                    <a:pt x="4454" y="9222"/>
                  </a:lnTo>
                  <a:cubicBezTo>
                    <a:pt x="4276" y="9132"/>
                    <a:pt x="4097" y="9043"/>
                    <a:pt x="3948" y="8924"/>
                  </a:cubicBezTo>
                  <a:lnTo>
                    <a:pt x="3680" y="9073"/>
                  </a:lnTo>
                  <a:cubicBezTo>
                    <a:pt x="3632" y="9101"/>
                    <a:pt x="3580" y="9115"/>
                    <a:pt x="3528" y="9115"/>
                  </a:cubicBezTo>
                  <a:cubicBezTo>
                    <a:pt x="3417" y="9115"/>
                    <a:pt x="3308" y="9055"/>
                    <a:pt x="3248" y="8953"/>
                  </a:cubicBezTo>
                  <a:lnTo>
                    <a:pt x="2622" y="7866"/>
                  </a:lnTo>
                  <a:cubicBezTo>
                    <a:pt x="2533" y="7702"/>
                    <a:pt x="2577" y="7508"/>
                    <a:pt x="2741" y="7434"/>
                  </a:cubicBezTo>
                  <a:lnTo>
                    <a:pt x="2994" y="7270"/>
                  </a:lnTo>
                  <a:cubicBezTo>
                    <a:pt x="2980" y="7181"/>
                    <a:pt x="2980" y="7076"/>
                    <a:pt x="2980" y="6987"/>
                  </a:cubicBezTo>
                  <a:cubicBezTo>
                    <a:pt x="2980" y="6883"/>
                    <a:pt x="2980" y="6793"/>
                    <a:pt x="2994" y="6689"/>
                  </a:cubicBezTo>
                  <a:lnTo>
                    <a:pt x="2741" y="6540"/>
                  </a:lnTo>
                  <a:cubicBezTo>
                    <a:pt x="2592" y="6451"/>
                    <a:pt x="2533" y="6257"/>
                    <a:pt x="2622" y="6108"/>
                  </a:cubicBezTo>
                  <a:lnTo>
                    <a:pt x="3263" y="5006"/>
                  </a:lnTo>
                  <a:cubicBezTo>
                    <a:pt x="3311" y="4908"/>
                    <a:pt x="3411" y="4855"/>
                    <a:pt x="3520" y="4855"/>
                  </a:cubicBezTo>
                  <a:cubicBezTo>
                    <a:pt x="3577" y="4855"/>
                    <a:pt x="3638" y="4870"/>
                    <a:pt x="3695" y="4901"/>
                  </a:cubicBezTo>
                  <a:lnTo>
                    <a:pt x="3948" y="5050"/>
                  </a:lnTo>
                  <a:cubicBezTo>
                    <a:pt x="4112" y="4931"/>
                    <a:pt x="4276" y="4827"/>
                    <a:pt x="4454" y="4752"/>
                  </a:cubicBezTo>
                  <a:lnTo>
                    <a:pt x="4454" y="4454"/>
                  </a:lnTo>
                  <a:cubicBezTo>
                    <a:pt x="4454" y="4276"/>
                    <a:pt x="4603" y="4142"/>
                    <a:pt x="4767" y="4142"/>
                  </a:cubicBezTo>
                  <a:close/>
                  <a:moveTo>
                    <a:pt x="6480" y="0"/>
                  </a:moveTo>
                  <a:lnTo>
                    <a:pt x="5244" y="2980"/>
                  </a:lnTo>
                  <a:cubicBezTo>
                    <a:pt x="5199" y="3099"/>
                    <a:pt x="5080" y="3173"/>
                    <a:pt x="4961" y="3173"/>
                  </a:cubicBezTo>
                  <a:lnTo>
                    <a:pt x="0" y="3173"/>
                  </a:lnTo>
                  <a:lnTo>
                    <a:pt x="0" y="9847"/>
                  </a:lnTo>
                  <a:cubicBezTo>
                    <a:pt x="0" y="10369"/>
                    <a:pt x="432" y="10801"/>
                    <a:pt x="953" y="10801"/>
                  </a:cubicBezTo>
                  <a:lnTo>
                    <a:pt x="9847" y="10801"/>
                  </a:lnTo>
                  <a:cubicBezTo>
                    <a:pt x="10369" y="10801"/>
                    <a:pt x="10801" y="10369"/>
                    <a:pt x="10801" y="9847"/>
                  </a:cubicBezTo>
                  <a:lnTo>
                    <a:pt x="10801" y="953"/>
                  </a:lnTo>
                  <a:cubicBezTo>
                    <a:pt x="10801" y="432"/>
                    <a:pt x="10369" y="0"/>
                    <a:pt x="9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36"/>
          <p:cNvGrpSpPr/>
          <p:nvPr/>
        </p:nvGrpSpPr>
        <p:grpSpPr>
          <a:xfrm>
            <a:off x="4448773" y="1388921"/>
            <a:ext cx="246604" cy="247957"/>
            <a:chOff x="4835823" y="2712646"/>
            <a:chExt cx="246604" cy="247957"/>
          </a:xfrm>
        </p:grpSpPr>
        <p:sp>
          <p:nvSpPr>
            <p:cNvPr id="899" name="Google Shape;899;p36"/>
            <p:cNvSpPr/>
            <p:nvPr/>
          </p:nvSpPr>
          <p:spPr>
            <a:xfrm>
              <a:off x="4845383" y="2712646"/>
              <a:ext cx="228150" cy="209030"/>
            </a:xfrm>
            <a:custGeom>
              <a:rect b="b" l="l" r="r" t="t"/>
              <a:pathLst>
                <a:path extrusionOk="0" h="9118" w="9952">
                  <a:moveTo>
                    <a:pt x="4974" y="1895"/>
                  </a:moveTo>
                  <a:cubicBezTo>
                    <a:pt x="5208" y="1895"/>
                    <a:pt x="5448" y="1982"/>
                    <a:pt x="5646" y="2175"/>
                  </a:cubicBezTo>
                  <a:cubicBezTo>
                    <a:pt x="6242" y="2771"/>
                    <a:pt x="5810" y="3799"/>
                    <a:pt x="4976" y="3799"/>
                  </a:cubicBezTo>
                  <a:cubicBezTo>
                    <a:pt x="4440" y="3799"/>
                    <a:pt x="4023" y="3367"/>
                    <a:pt x="4023" y="2846"/>
                  </a:cubicBezTo>
                  <a:cubicBezTo>
                    <a:pt x="4023" y="2272"/>
                    <a:pt x="4485" y="1895"/>
                    <a:pt x="4974" y="1895"/>
                  </a:cubicBezTo>
                  <a:close/>
                  <a:moveTo>
                    <a:pt x="4335" y="0"/>
                  </a:moveTo>
                  <a:cubicBezTo>
                    <a:pt x="4157" y="0"/>
                    <a:pt x="4023" y="149"/>
                    <a:pt x="4023" y="313"/>
                  </a:cubicBezTo>
                  <a:lnTo>
                    <a:pt x="4023" y="611"/>
                  </a:lnTo>
                  <a:cubicBezTo>
                    <a:pt x="3844" y="700"/>
                    <a:pt x="3665" y="790"/>
                    <a:pt x="3516" y="909"/>
                  </a:cubicBezTo>
                  <a:lnTo>
                    <a:pt x="3248" y="760"/>
                  </a:lnTo>
                  <a:cubicBezTo>
                    <a:pt x="3200" y="731"/>
                    <a:pt x="3148" y="718"/>
                    <a:pt x="3096" y="718"/>
                  </a:cubicBezTo>
                  <a:cubicBezTo>
                    <a:pt x="2985" y="718"/>
                    <a:pt x="2877" y="778"/>
                    <a:pt x="2816" y="879"/>
                  </a:cubicBezTo>
                  <a:lnTo>
                    <a:pt x="2190" y="1967"/>
                  </a:lnTo>
                  <a:cubicBezTo>
                    <a:pt x="2101" y="2131"/>
                    <a:pt x="2145" y="2309"/>
                    <a:pt x="2309" y="2399"/>
                  </a:cubicBezTo>
                  <a:lnTo>
                    <a:pt x="2563" y="2563"/>
                  </a:lnTo>
                  <a:cubicBezTo>
                    <a:pt x="2548" y="2652"/>
                    <a:pt x="2548" y="2756"/>
                    <a:pt x="2548" y="2846"/>
                  </a:cubicBezTo>
                  <a:cubicBezTo>
                    <a:pt x="2548" y="2950"/>
                    <a:pt x="2548" y="3039"/>
                    <a:pt x="2563" y="3144"/>
                  </a:cubicBezTo>
                  <a:lnTo>
                    <a:pt x="2309" y="3293"/>
                  </a:lnTo>
                  <a:cubicBezTo>
                    <a:pt x="2145" y="3382"/>
                    <a:pt x="2101" y="3576"/>
                    <a:pt x="2190" y="3725"/>
                  </a:cubicBezTo>
                  <a:lnTo>
                    <a:pt x="2816" y="4827"/>
                  </a:lnTo>
                  <a:cubicBezTo>
                    <a:pt x="2874" y="4924"/>
                    <a:pt x="2977" y="4977"/>
                    <a:pt x="3083" y="4977"/>
                  </a:cubicBezTo>
                  <a:cubicBezTo>
                    <a:pt x="3139" y="4977"/>
                    <a:pt x="3196" y="4962"/>
                    <a:pt x="3248" y="4931"/>
                  </a:cubicBezTo>
                  <a:lnTo>
                    <a:pt x="3516" y="4782"/>
                  </a:lnTo>
                  <a:cubicBezTo>
                    <a:pt x="3665" y="4901"/>
                    <a:pt x="3844" y="5006"/>
                    <a:pt x="4023" y="5080"/>
                  </a:cubicBezTo>
                  <a:lnTo>
                    <a:pt x="4023" y="5378"/>
                  </a:lnTo>
                  <a:cubicBezTo>
                    <a:pt x="4023" y="5557"/>
                    <a:pt x="4157" y="5691"/>
                    <a:pt x="4335" y="5691"/>
                  </a:cubicBezTo>
                  <a:lnTo>
                    <a:pt x="4648" y="5691"/>
                  </a:lnTo>
                  <a:lnTo>
                    <a:pt x="4648" y="6332"/>
                  </a:lnTo>
                  <a:lnTo>
                    <a:pt x="1177" y="6332"/>
                  </a:lnTo>
                  <a:cubicBezTo>
                    <a:pt x="998" y="6332"/>
                    <a:pt x="849" y="6481"/>
                    <a:pt x="849" y="6644"/>
                  </a:cubicBezTo>
                  <a:lnTo>
                    <a:pt x="849" y="7494"/>
                  </a:lnTo>
                  <a:cubicBezTo>
                    <a:pt x="0" y="7836"/>
                    <a:pt x="239" y="9117"/>
                    <a:pt x="1177" y="9117"/>
                  </a:cubicBezTo>
                  <a:cubicBezTo>
                    <a:pt x="2101" y="9117"/>
                    <a:pt x="2354" y="7836"/>
                    <a:pt x="1490" y="7494"/>
                  </a:cubicBezTo>
                  <a:lnTo>
                    <a:pt x="1490" y="6957"/>
                  </a:lnTo>
                  <a:lnTo>
                    <a:pt x="4648" y="6957"/>
                  </a:lnTo>
                  <a:lnTo>
                    <a:pt x="4648" y="7494"/>
                  </a:lnTo>
                  <a:cubicBezTo>
                    <a:pt x="3799" y="7836"/>
                    <a:pt x="4037" y="9117"/>
                    <a:pt x="4976" y="9117"/>
                  </a:cubicBezTo>
                  <a:cubicBezTo>
                    <a:pt x="5900" y="9117"/>
                    <a:pt x="6153" y="7836"/>
                    <a:pt x="5289" y="7494"/>
                  </a:cubicBezTo>
                  <a:lnTo>
                    <a:pt x="5289" y="6957"/>
                  </a:lnTo>
                  <a:lnTo>
                    <a:pt x="8447" y="6957"/>
                  </a:lnTo>
                  <a:lnTo>
                    <a:pt x="8447" y="7494"/>
                  </a:lnTo>
                  <a:cubicBezTo>
                    <a:pt x="7598" y="7836"/>
                    <a:pt x="7836" y="9117"/>
                    <a:pt x="8775" y="9117"/>
                  </a:cubicBezTo>
                  <a:cubicBezTo>
                    <a:pt x="9698" y="9117"/>
                    <a:pt x="9952" y="7836"/>
                    <a:pt x="9088" y="7494"/>
                  </a:cubicBezTo>
                  <a:lnTo>
                    <a:pt x="9088" y="6644"/>
                  </a:lnTo>
                  <a:cubicBezTo>
                    <a:pt x="9088" y="6466"/>
                    <a:pt x="8939" y="6332"/>
                    <a:pt x="8775" y="6332"/>
                  </a:cubicBezTo>
                  <a:lnTo>
                    <a:pt x="5289" y="6332"/>
                  </a:lnTo>
                  <a:lnTo>
                    <a:pt x="5289" y="5691"/>
                  </a:lnTo>
                  <a:lnTo>
                    <a:pt x="5602" y="5691"/>
                  </a:lnTo>
                  <a:cubicBezTo>
                    <a:pt x="5780" y="5691"/>
                    <a:pt x="5914" y="5557"/>
                    <a:pt x="5914" y="5378"/>
                  </a:cubicBezTo>
                  <a:lnTo>
                    <a:pt x="5914" y="5080"/>
                  </a:lnTo>
                  <a:cubicBezTo>
                    <a:pt x="6093" y="5006"/>
                    <a:pt x="6272" y="4901"/>
                    <a:pt x="6421" y="4782"/>
                  </a:cubicBezTo>
                  <a:lnTo>
                    <a:pt x="6689" y="4931"/>
                  </a:lnTo>
                  <a:cubicBezTo>
                    <a:pt x="6741" y="4962"/>
                    <a:pt x="6798" y="4977"/>
                    <a:pt x="6854" y="4977"/>
                  </a:cubicBezTo>
                  <a:cubicBezTo>
                    <a:pt x="6960" y="4977"/>
                    <a:pt x="7063" y="4924"/>
                    <a:pt x="7121" y="4827"/>
                  </a:cubicBezTo>
                  <a:lnTo>
                    <a:pt x="7747" y="3725"/>
                  </a:lnTo>
                  <a:cubicBezTo>
                    <a:pt x="7836" y="3576"/>
                    <a:pt x="7792" y="3382"/>
                    <a:pt x="7643" y="3293"/>
                  </a:cubicBezTo>
                  <a:lnTo>
                    <a:pt x="7374" y="3144"/>
                  </a:lnTo>
                  <a:cubicBezTo>
                    <a:pt x="7389" y="3039"/>
                    <a:pt x="7389" y="2950"/>
                    <a:pt x="7389" y="2846"/>
                  </a:cubicBezTo>
                  <a:cubicBezTo>
                    <a:pt x="7389" y="2756"/>
                    <a:pt x="7389" y="2652"/>
                    <a:pt x="7374" y="2563"/>
                  </a:cubicBezTo>
                  <a:lnTo>
                    <a:pt x="7643" y="2399"/>
                  </a:lnTo>
                  <a:cubicBezTo>
                    <a:pt x="7792" y="2309"/>
                    <a:pt x="7836" y="2131"/>
                    <a:pt x="7747" y="1967"/>
                  </a:cubicBezTo>
                  <a:lnTo>
                    <a:pt x="7121" y="879"/>
                  </a:lnTo>
                  <a:cubicBezTo>
                    <a:pt x="7060" y="778"/>
                    <a:pt x="6952" y="718"/>
                    <a:pt x="6841" y="718"/>
                  </a:cubicBezTo>
                  <a:cubicBezTo>
                    <a:pt x="6789" y="718"/>
                    <a:pt x="6737" y="731"/>
                    <a:pt x="6689" y="760"/>
                  </a:cubicBezTo>
                  <a:lnTo>
                    <a:pt x="6421" y="909"/>
                  </a:lnTo>
                  <a:cubicBezTo>
                    <a:pt x="6272" y="790"/>
                    <a:pt x="6093" y="700"/>
                    <a:pt x="5914" y="611"/>
                  </a:cubicBezTo>
                  <a:lnTo>
                    <a:pt x="5914" y="313"/>
                  </a:lnTo>
                  <a:cubicBezTo>
                    <a:pt x="5914" y="149"/>
                    <a:pt x="5780" y="0"/>
                    <a:pt x="5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5009985" y="2926101"/>
              <a:ext cx="72443" cy="34502"/>
            </a:xfrm>
            <a:custGeom>
              <a:rect b="b" l="l" r="r" t="t"/>
              <a:pathLst>
                <a:path extrusionOk="0" h="1505" w="3160">
                  <a:moveTo>
                    <a:pt x="522" y="0"/>
                  </a:moveTo>
                  <a:cubicBezTo>
                    <a:pt x="194" y="298"/>
                    <a:pt x="1" y="730"/>
                    <a:pt x="1" y="1177"/>
                  </a:cubicBezTo>
                  <a:cubicBezTo>
                    <a:pt x="1" y="1356"/>
                    <a:pt x="135" y="1490"/>
                    <a:pt x="314" y="1505"/>
                  </a:cubicBezTo>
                  <a:lnTo>
                    <a:pt x="2846" y="1505"/>
                  </a:lnTo>
                  <a:cubicBezTo>
                    <a:pt x="3025" y="1505"/>
                    <a:pt x="3159" y="1356"/>
                    <a:pt x="3159" y="1177"/>
                  </a:cubicBezTo>
                  <a:cubicBezTo>
                    <a:pt x="3159" y="730"/>
                    <a:pt x="2965" y="298"/>
                    <a:pt x="2638" y="0"/>
                  </a:cubicBezTo>
                  <a:cubicBezTo>
                    <a:pt x="2347" y="298"/>
                    <a:pt x="1964" y="447"/>
                    <a:pt x="1580" y="447"/>
                  </a:cubicBezTo>
                  <a:cubicBezTo>
                    <a:pt x="1196" y="447"/>
                    <a:pt x="813" y="298"/>
                    <a:pt x="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4922892" y="2926101"/>
              <a:ext cx="72787" cy="34502"/>
            </a:xfrm>
            <a:custGeom>
              <a:rect b="b" l="l" r="r" t="t"/>
              <a:pathLst>
                <a:path extrusionOk="0" h="1505" w="3175">
                  <a:moveTo>
                    <a:pt x="537" y="0"/>
                  </a:moveTo>
                  <a:cubicBezTo>
                    <a:pt x="195" y="298"/>
                    <a:pt x="1" y="730"/>
                    <a:pt x="1" y="1177"/>
                  </a:cubicBezTo>
                  <a:cubicBezTo>
                    <a:pt x="1" y="1356"/>
                    <a:pt x="150" y="1490"/>
                    <a:pt x="329" y="1505"/>
                  </a:cubicBezTo>
                  <a:lnTo>
                    <a:pt x="2861" y="1505"/>
                  </a:lnTo>
                  <a:cubicBezTo>
                    <a:pt x="3025" y="1505"/>
                    <a:pt x="3174" y="1356"/>
                    <a:pt x="3174" y="1177"/>
                  </a:cubicBezTo>
                  <a:cubicBezTo>
                    <a:pt x="3174" y="730"/>
                    <a:pt x="2980" y="298"/>
                    <a:pt x="2638" y="0"/>
                  </a:cubicBezTo>
                  <a:cubicBezTo>
                    <a:pt x="2347" y="298"/>
                    <a:pt x="1967" y="447"/>
                    <a:pt x="1588" y="447"/>
                  </a:cubicBezTo>
                  <a:cubicBezTo>
                    <a:pt x="1208" y="447"/>
                    <a:pt x="828" y="298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4835823" y="2926101"/>
              <a:ext cx="72764" cy="34502"/>
            </a:xfrm>
            <a:custGeom>
              <a:rect b="b" l="l" r="r" t="t"/>
              <a:pathLst>
                <a:path extrusionOk="0" h="1505" w="3174">
                  <a:moveTo>
                    <a:pt x="536" y="0"/>
                  </a:moveTo>
                  <a:cubicBezTo>
                    <a:pt x="194" y="298"/>
                    <a:pt x="0" y="730"/>
                    <a:pt x="0" y="1177"/>
                  </a:cubicBezTo>
                  <a:cubicBezTo>
                    <a:pt x="0" y="1356"/>
                    <a:pt x="149" y="1490"/>
                    <a:pt x="328" y="1505"/>
                  </a:cubicBezTo>
                  <a:lnTo>
                    <a:pt x="2860" y="1505"/>
                  </a:lnTo>
                  <a:cubicBezTo>
                    <a:pt x="3024" y="1505"/>
                    <a:pt x="3173" y="1356"/>
                    <a:pt x="3173" y="1177"/>
                  </a:cubicBezTo>
                  <a:cubicBezTo>
                    <a:pt x="3173" y="730"/>
                    <a:pt x="2980" y="298"/>
                    <a:pt x="2637" y="0"/>
                  </a:cubicBezTo>
                  <a:cubicBezTo>
                    <a:pt x="2354" y="298"/>
                    <a:pt x="1974" y="447"/>
                    <a:pt x="1592" y="447"/>
                  </a:cubicBezTo>
                  <a:cubicBezTo>
                    <a:pt x="1210" y="447"/>
                    <a:pt x="827" y="298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36"/>
          <p:cNvGrpSpPr/>
          <p:nvPr/>
        </p:nvGrpSpPr>
        <p:grpSpPr>
          <a:xfrm>
            <a:off x="1729837" y="1389109"/>
            <a:ext cx="247636" cy="247613"/>
            <a:chOff x="5544137" y="2712646"/>
            <a:chExt cx="247636" cy="247613"/>
          </a:xfrm>
        </p:grpSpPr>
        <p:sp>
          <p:nvSpPr>
            <p:cNvPr id="904" name="Google Shape;904;p36"/>
            <p:cNvSpPr/>
            <p:nvPr/>
          </p:nvSpPr>
          <p:spPr>
            <a:xfrm>
              <a:off x="5607662" y="2931213"/>
              <a:ext cx="120929" cy="29046"/>
            </a:xfrm>
            <a:custGeom>
              <a:rect b="b" l="l" r="r" t="t"/>
              <a:pathLst>
                <a:path extrusionOk="0" h="1267" w="5275">
                  <a:moveTo>
                    <a:pt x="835" y="1"/>
                  </a:moveTo>
                  <a:cubicBezTo>
                    <a:pt x="373" y="1"/>
                    <a:pt x="1" y="373"/>
                    <a:pt x="1" y="850"/>
                  </a:cubicBezTo>
                  <a:lnTo>
                    <a:pt x="1" y="954"/>
                  </a:lnTo>
                  <a:cubicBezTo>
                    <a:pt x="1" y="1118"/>
                    <a:pt x="135" y="1267"/>
                    <a:pt x="313" y="1267"/>
                  </a:cubicBezTo>
                  <a:lnTo>
                    <a:pt x="4946" y="1267"/>
                  </a:lnTo>
                  <a:cubicBezTo>
                    <a:pt x="5125" y="1267"/>
                    <a:pt x="5274" y="1118"/>
                    <a:pt x="5274" y="954"/>
                  </a:cubicBezTo>
                  <a:lnTo>
                    <a:pt x="5274" y="850"/>
                  </a:lnTo>
                  <a:cubicBezTo>
                    <a:pt x="5274" y="373"/>
                    <a:pt x="4887" y="1"/>
                    <a:pt x="44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5544137" y="2872479"/>
              <a:ext cx="247636" cy="44406"/>
            </a:xfrm>
            <a:custGeom>
              <a:rect b="b" l="l" r="r" t="t"/>
              <a:pathLst>
                <a:path extrusionOk="0" h="1937" w="10802">
                  <a:moveTo>
                    <a:pt x="1" y="0"/>
                  </a:moveTo>
                  <a:lnTo>
                    <a:pt x="1" y="105"/>
                  </a:lnTo>
                  <a:cubicBezTo>
                    <a:pt x="1" y="745"/>
                    <a:pt x="522" y="1267"/>
                    <a:pt x="1163" y="1267"/>
                  </a:cubicBezTo>
                  <a:lnTo>
                    <a:pt x="3725" y="1267"/>
                  </a:lnTo>
                  <a:lnTo>
                    <a:pt x="3546" y="1937"/>
                  </a:lnTo>
                  <a:lnTo>
                    <a:pt x="7271" y="1937"/>
                  </a:lnTo>
                  <a:lnTo>
                    <a:pt x="7077" y="1267"/>
                  </a:lnTo>
                  <a:lnTo>
                    <a:pt x="9639" y="1267"/>
                  </a:lnTo>
                  <a:cubicBezTo>
                    <a:pt x="10280" y="1267"/>
                    <a:pt x="10801" y="745"/>
                    <a:pt x="10801" y="105"/>
                  </a:cubicBezTo>
                  <a:lnTo>
                    <a:pt x="10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5682466" y="2763517"/>
              <a:ext cx="50893" cy="43489"/>
            </a:xfrm>
            <a:custGeom>
              <a:rect b="b" l="l" r="r" t="t"/>
              <a:pathLst>
                <a:path extrusionOk="0" h="1897" w="2220">
                  <a:moveTo>
                    <a:pt x="1261" y="625"/>
                  </a:moveTo>
                  <a:cubicBezTo>
                    <a:pt x="1423" y="625"/>
                    <a:pt x="1579" y="748"/>
                    <a:pt x="1579" y="939"/>
                  </a:cubicBezTo>
                  <a:cubicBezTo>
                    <a:pt x="1579" y="1118"/>
                    <a:pt x="1445" y="1267"/>
                    <a:pt x="1266" y="1267"/>
                  </a:cubicBezTo>
                  <a:cubicBezTo>
                    <a:pt x="983" y="1267"/>
                    <a:pt x="834" y="925"/>
                    <a:pt x="1043" y="716"/>
                  </a:cubicBezTo>
                  <a:cubicBezTo>
                    <a:pt x="1106" y="653"/>
                    <a:pt x="1184" y="625"/>
                    <a:pt x="1261" y="625"/>
                  </a:cubicBezTo>
                  <a:close/>
                  <a:moveTo>
                    <a:pt x="1266" y="1"/>
                  </a:moveTo>
                  <a:cubicBezTo>
                    <a:pt x="417" y="1"/>
                    <a:pt x="0" y="1014"/>
                    <a:pt x="596" y="1610"/>
                  </a:cubicBezTo>
                  <a:cubicBezTo>
                    <a:pt x="789" y="1808"/>
                    <a:pt x="1028" y="1896"/>
                    <a:pt x="1263" y="1896"/>
                  </a:cubicBezTo>
                  <a:cubicBezTo>
                    <a:pt x="1751" y="1896"/>
                    <a:pt x="2220" y="1513"/>
                    <a:pt x="2220" y="939"/>
                  </a:cubicBezTo>
                  <a:cubicBezTo>
                    <a:pt x="2220" y="418"/>
                    <a:pt x="1788" y="1"/>
                    <a:pt x="1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5544137" y="2712646"/>
              <a:ext cx="247636" cy="145161"/>
            </a:xfrm>
            <a:custGeom>
              <a:rect b="b" l="l" r="r" t="t"/>
              <a:pathLst>
                <a:path extrusionOk="0" h="6332" w="10802">
                  <a:moveTo>
                    <a:pt x="7306" y="920"/>
                  </a:moveTo>
                  <a:cubicBezTo>
                    <a:pt x="7472" y="920"/>
                    <a:pt x="7636" y="1036"/>
                    <a:pt x="7613" y="1266"/>
                  </a:cubicBezTo>
                  <a:lnTo>
                    <a:pt x="7613" y="1609"/>
                  </a:lnTo>
                  <a:cubicBezTo>
                    <a:pt x="7822" y="1654"/>
                    <a:pt x="8001" y="1728"/>
                    <a:pt x="8179" y="1847"/>
                  </a:cubicBezTo>
                  <a:lnTo>
                    <a:pt x="8418" y="1594"/>
                  </a:lnTo>
                  <a:cubicBezTo>
                    <a:pt x="8487" y="1525"/>
                    <a:pt x="8564" y="1496"/>
                    <a:pt x="8638" y="1496"/>
                  </a:cubicBezTo>
                  <a:cubicBezTo>
                    <a:pt x="8883" y="1496"/>
                    <a:pt x="9093" y="1812"/>
                    <a:pt x="8865" y="2041"/>
                  </a:cubicBezTo>
                  <a:lnTo>
                    <a:pt x="8626" y="2294"/>
                  </a:lnTo>
                  <a:cubicBezTo>
                    <a:pt x="8731" y="2458"/>
                    <a:pt x="8820" y="2652"/>
                    <a:pt x="8850" y="2846"/>
                  </a:cubicBezTo>
                  <a:lnTo>
                    <a:pt x="9207" y="2846"/>
                  </a:lnTo>
                  <a:cubicBezTo>
                    <a:pt x="9371" y="2846"/>
                    <a:pt x="9520" y="2995"/>
                    <a:pt x="9520" y="3173"/>
                  </a:cubicBezTo>
                  <a:cubicBezTo>
                    <a:pt x="9520" y="3337"/>
                    <a:pt x="9371" y="3486"/>
                    <a:pt x="9192" y="3486"/>
                  </a:cubicBezTo>
                  <a:lnTo>
                    <a:pt x="8850" y="3486"/>
                  </a:lnTo>
                  <a:cubicBezTo>
                    <a:pt x="8805" y="3680"/>
                    <a:pt x="8731" y="3874"/>
                    <a:pt x="8626" y="4037"/>
                  </a:cubicBezTo>
                  <a:lnTo>
                    <a:pt x="8865" y="4291"/>
                  </a:lnTo>
                  <a:cubicBezTo>
                    <a:pt x="9093" y="4519"/>
                    <a:pt x="8883" y="4836"/>
                    <a:pt x="8638" y="4836"/>
                  </a:cubicBezTo>
                  <a:cubicBezTo>
                    <a:pt x="8564" y="4836"/>
                    <a:pt x="8487" y="4807"/>
                    <a:pt x="8418" y="4738"/>
                  </a:cubicBezTo>
                  <a:lnTo>
                    <a:pt x="8164" y="4484"/>
                  </a:lnTo>
                  <a:cubicBezTo>
                    <a:pt x="8001" y="4604"/>
                    <a:pt x="7807" y="4678"/>
                    <a:pt x="7613" y="4723"/>
                  </a:cubicBezTo>
                  <a:lnTo>
                    <a:pt x="7613" y="5065"/>
                  </a:lnTo>
                  <a:cubicBezTo>
                    <a:pt x="7628" y="5296"/>
                    <a:pt x="7461" y="5412"/>
                    <a:pt x="7295" y="5412"/>
                  </a:cubicBezTo>
                  <a:cubicBezTo>
                    <a:pt x="7129" y="5412"/>
                    <a:pt x="6965" y="5296"/>
                    <a:pt x="6988" y="5065"/>
                  </a:cubicBezTo>
                  <a:lnTo>
                    <a:pt x="6988" y="4723"/>
                  </a:lnTo>
                  <a:cubicBezTo>
                    <a:pt x="6779" y="4678"/>
                    <a:pt x="6600" y="4604"/>
                    <a:pt x="6421" y="4484"/>
                  </a:cubicBezTo>
                  <a:lnTo>
                    <a:pt x="6183" y="4738"/>
                  </a:lnTo>
                  <a:cubicBezTo>
                    <a:pt x="6114" y="4807"/>
                    <a:pt x="6037" y="4836"/>
                    <a:pt x="5962" y="4836"/>
                  </a:cubicBezTo>
                  <a:cubicBezTo>
                    <a:pt x="5717" y="4836"/>
                    <a:pt x="5504" y="4519"/>
                    <a:pt x="5721" y="4291"/>
                  </a:cubicBezTo>
                  <a:lnTo>
                    <a:pt x="5974" y="4037"/>
                  </a:lnTo>
                  <a:cubicBezTo>
                    <a:pt x="5870" y="3874"/>
                    <a:pt x="5781" y="3680"/>
                    <a:pt x="5751" y="3486"/>
                  </a:cubicBezTo>
                  <a:lnTo>
                    <a:pt x="5408" y="3486"/>
                  </a:lnTo>
                  <a:cubicBezTo>
                    <a:pt x="4976" y="3486"/>
                    <a:pt x="4976" y="2846"/>
                    <a:pt x="5408" y="2846"/>
                  </a:cubicBezTo>
                  <a:lnTo>
                    <a:pt x="5751" y="2846"/>
                  </a:lnTo>
                  <a:cubicBezTo>
                    <a:pt x="5796" y="2652"/>
                    <a:pt x="5870" y="2458"/>
                    <a:pt x="5974" y="2294"/>
                  </a:cubicBezTo>
                  <a:lnTo>
                    <a:pt x="5736" y="2041"/>
                  </a:lnTo>
                  <a:cubicBezTo>
                    <a:pt x="5507" y="1812"/>
                    <a:pt x="5718" y="1496"/>
                    <a:pt x="5962" y="1496"/>
                  </a:cubicBezTo>
                  <a:cubicBezTo>
                    <a:pt x="6037" y="1496"/>
                    <a:pt x="6114" y="1525"/>
                    <a:pt x="6183" y="1594"/>
                  </a:cubicBezTo>
                  <a:lnTo>
                    <a:pt x="6421" y="1847"/>
                  </a:lnTo>
                  <a:cubicBezTo>
                    <a:pt x="6600" y="1728"/>
                    <a:pt x="6779" y="1654"/>
                    <a:pt x="6988" y="1609"/>
                  </a:cubicBezTo>
                  <a:lnTo>
                    <a:pt x="6988" y="1266"/>
                  </a:lnTo>
                  <a:cubicBezTo>
                    <a:pt x="6973" y="1036"/>
                    <a:pt x="7140" y="920"/>
                    <a:pt x="7306" y="920"/>
                  </a:cubicBezTo>
                  <a:close/>
                  <a:moveTo>
                    <a:pt x="1163" y="0"/>
                  </a:moveTo>
                  <a:cubicBezTo>
                    <a:pt x="522" y="0"/>
                    <a:pt x="1" y="522"/>
                    <a:pt x="1" y="1162"/>
                  </a:cubicBezTo>
                  <a:lnTo>
                    <a:pt x="1" y="6332"/>
                  </a:lnTo>
                  <a:lnTo>
                    <a:pt x="1922" y="6332"/>
                  </a:lnTo>
                  <a:lnTo>
                    <a:pt x="1922" y="2771"/>
                  </a:lnTo>
                  <a:lnTo>
                    <a:pt x="1833" y="2861"/>
                  </a:lnTo>
                  <a:cubicBezTo>
                    <a:pt x="1762" y="2939"/>
                    <a:pt x="1680" y="2971"/>
                    <a:pt x="1601" y="2971"/>
                  </a:cubicBezTo>
                  <a:cubicBezTo>
                    <a:pt x="1348" y="2971"/>
                    <a:pt x="1125" y="2640"/>
                    <a:pt x="1386" y="2414"/>
                  </a:cubicBezTo>
                  <a:lnTo>
                    <a:pt x="2012" y="1788"/>
                  </a:lnTo>
                  <a:cubicBezTo>
                    <a:pt x="2071" y="1721"/>
                    <a:pt x="2153" y="1687"/>
                    <a:pt x="2235" y="1687"/>
                  </a:cubicBezTo>
                  <a:cubicBezTo>
                    <a:pt x="2317" y="1687"/>
                    <a:pt x="2399" y="1721"/>
                    <a:pt x="2459" y="1788"/>
                  </a:cubicBezTo>
                  <a:lnTo>
                    <a:pt x="3099" y="2414"/>
                  </a:lnTo>
                  <a:cubicBezTo>
                    <a:pt x="3328" y="2642"/>
                    <a:pt x="3109" y="2959"/>
                    <a:pt x="2867" y="2959"/>
                  </a:cubicBezTo>
                  <a:cubicBezTo>
                    <a:pt x="2794" y="2959"/>
                    <a:pt x="2718" y="2930"/>
                    <a:pt x="2652" y="2861"/>
                  </a:cubicBezTo>
                  <a:lnTo>
                    <a:pt x="2548" y="2771"/>
                  </a:lnTo>
                  <a:lnTo>
                    <a:pt x="2548" y="6332"/>
                  </a:lnTo>
                  <a:lnTo>
                    <a:pt x="3189" y="6332"/>
                  </a:lnTo>
                  <a:lnTo>
                    <a:pt x="3189" y="3695"/>
                  </a:lnTo>
                  <a:cubicBezTo>
                    <a:pt x="3174" y="3464"/>
                    <a:pt x="3341" y="3348"/>
                    <a:pt x="3507" y="3348"/>
                  </a:cubicBezTo>
                  <a:cubicBezTo>
                    <a:pt x="3673" y="3348"/>
                    <a:pt x="3837" y="3464"/>
                    <a:pt x="3814" y="3695"/>
                  </a:cubicBezTo>
                  <a:lnTo>
                    <a:pt x="3814" y="6332"/>
                  </a:lnTo>
                  <a:lnTo>
                    <a:pt x="4455" y="6332"/>
                  </a:lnTo>
                  <a:lnTo>
                    <a:pt x="4455" y="5378"/>
                  </a:lnTo>
                  <a:cubicBezTo>
                    <a:pt x="4455" y="5170"/>
                    <a:pt x="4611" y="5065"/>
                    <a:pt x="4768" y="5065"/>
                  </a:cubicBezTo>
                  <a:cubicBezTo>
                    <a:pt x="4924" y="5065"/>
                    <a:pt x="5081" y="5170"/>
                    <a:pt x="5081" y="5378"/>
                  </a:cubicBezTo>
                  <a:lnTo>
                    <a:pt x="5081" y="6332"/>
                  </a:lnTo>
                  <a:lnTo>
                    <a:pt x="10801" y="6332"/>
                  </a:lnTo>
                  <a:lnTo>
                    <a:pt x="10801" y="1162"/>
                  </a:lnTo>
                  <a:cubicBezTo>
                    <a:pt x="10801" y="522"/>
                    <a:pt x="10280" y="0"/>
                    <a:pt x="9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" name="Google Shape;908;p36"/>
          <p:cNvSpPr/>
          <p:nvPr/>
        </p:nvSpPr>
        <p:spPr>
          <a:xfrm>
            <a:off x="6991238" y="1161463"/>
            <a:ext cx="602700" cy="60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grpSp>
        <p:nvGrpSpPr>
          <p:cNvPr id="909" name="Google Shape;909;p36"/>
          <p:cNvGrpSpPr/>
          <p:nvPr/>
        </p:nvGrpSpPr>
        <p:grpSpPr>
          <a:xfrm>
            <a:off x="4446178" y="3149929"/>
            <a:ext cx="251716" cy="247521"/>
            <a:chOff x="6882590" y="3421304"/>
            <a:chExt cx="251716" cy="247521"/>
          </a:xfrm>
        </p:grpSpPr>
        <p:sp>
          <p:nvSpPr>
            <p:cNvPr id="910" name="Google Shape;910;p36"/>
            <p:cNvSpPr/>
            <p:nvPr/>
          </p:nvSpPr>
          <p:spPr>
            <a:xfrm>
              <a:off x="6884631" y="3421304"/>
              <a:ext cx="247636" cy="130489"/>
            </a:xfrm>
            <a:custGeom>
              <a:rect b="b" l="l" r="r" t="t"/>
              <a:pathLst>
                <a:path extrusionOk="0" h="5692" w="10802">
                  <a:moveTo>
                    <a:pt x="2876" y="1267"/>
                  </a:moveTo>
                  <a:cubicBezTo>
                    <a:pt x="3159" y="1267"/>
                    <a:pt x="3293" y="1610"/>
                    <a:pt x="3099" y="1803"/>
                  </a:cubicBezTo>
                  <a:cubicBezTo>
                    <a:pt x="3031" y="1871"/>
                    <a:pt x="2950" y="1901"/>
                    <a:pt x="2870" y="1901"/>
                  </a:cubicBezTo>
                  <a:cubicBezTo>
                    <a:pt x="2704" y="1901"/>
                    <a:pt x="2548" y="1771"/>
                    <a:pt x="2548" y="1580"/>
                  </a:cubicBezTo>
                  <a:cubicBezTo>
                    <a:pt x="2548" y="1416"/>
                    <a:pt x="2697" y="1267"/>
                    <a:pt x="2876" y="1267"/>
                  </a:cubicBezTo>
                  <a:close/>
                  <a:moveTo>
                    <a:pt x="4142" y="1267"/>
                  </a:moveTo>
                  <a:cubicBezTo>
                    <a:pt x="4410" y="1267"/>
                    <a:pt x="4559" y="1610"/>
                    <a:pt x="4365" y="1803"/>
                  </a:cubicBezTo>
                  <a:cubicBezTo>
                    <a:pt x="4298" y="1871"/>
                    <a:pt x="4216" y="1901"/>
                    <a:pt x="4136" y="1901"/>
                  </a:cubicBezTo>
                  <a:cubicBezTo>
                    <a:pt x="3971" y="1901"/>
                    <a:pt x="3814" y="1771"/>
                    <a:pt x="3814" y="1580"/>
                  </a:cubicBezTo>
                  <a:cubicBezTo>
                    <a:pt x="3814" y="1416"/>
                    <a:pt x="3963" y="1267"/>
                    <a:pt x="4142" y="1267"/>
                  </a:cubicBezTo>
                  <a:close/>
                  <a:moveTo>
                    <a:pt x="1604" y="1265"/>
                  </a:moveTo>
                  <a:cubicBezTo>
                    <a:pt x="1766" y="1265"/>
                    <a:pt x="1922" y="1388"/>
                    <a:pt x="1922" y="1580"/>
                  </a:cubicBezTo>
                  <a:cubicBezTo>
                    <a:pt x="1922" y="1759"/>
                    <a:pt x="1773" y="1907"/>
                    <a:pt x="1609" y="1907"/>
                  </a:cubicBezTo>
                  <a:cubicBezTo>
                    <a:pt x="1326" y="1907"/>
                    <a:pt x="1177" y="1565"/>
                    <a:pt x="1386" y="1356"/>
                  </a:cubicBezTo>
                  <a:cubicBezTo>
                    <a:pt x="1449" y="1294"/>
                    <a:pt x="1527" y="1265"/>
                    <a:pt x="1604" y="1265"/>
                  </a:cubicBezTo>
                  <a:close/>
                  <a:moveTo>
                    <a:pt x="5399" y="1265"/>
                  </a:moveTo>
                  <a:cubicBezTo>
                    <a:pt x="5565" y="1265"/>
                    <a:pt x="5721" y="1388"/>
                    <a:pt x="5721" y="1580"/>
                  </a:cubicBezTo>
                  <a:cubicBezTo>
                    <a:pt x="5721" y="1759"/>
                    <a:pt x="5572" y="1907"/>
                    <a:pt x="5408" y="1907"/>
                  </a:cubicBezTo>
                  <a:cubicBezTo>
                    <a:pt x="5125" y="1907"/>
                    <a:pt x="4976" y="1565"/>
                    <a:pt x="5170" y="1356"/>
                  </a:cubicBezTo>
                  <a:cubicBezTo>
                    <a:pt x="5238" y="1294"/>
                    <a:pt x="5319" y="1265"/>
                    <a:pt x="5399" y="1265"/>
                  </a:cubicBezTo>
                  <a:close/>
                  <a:moveTo>
                    <a:pt x="6665" y="1265"/>
                  </a:moveTo>
                  <a:cubicBezTo>
                    <a:pt x="6831" y="1265"/>
                    <a:pt x="6987" y="1388"/>
                    <a:pt x="6987" y="1580"/>
                  </a:cubicBezTo>
                  <a:cubicBezTo>
                    <a:pt x="6987" y="1759"/>
                    <a:pt x="6838" y="1907"/>
                    <a:pt x="6675" y="1907"/>
                  </a:cubicBezTo>
                  <a:cubicBezTo>
                    <a:pt x="6392" y="1893"/>
                    <a:pt x="6243" y="1565"/>
                    <a:pt x="6436" y="1356"/>
                  </a:cubicBezTo>
                  <a:cubicBezTo>
                    <a:pt x="6504" y="1294"/>
                    <a:pt x="6585" y="1265"/>
                    <a:pt x="6665" y="1265"/>
                  </a:cubicBezTo>
                  <a:close/>
                  <a:moveTo>
                    <a:pt x="7931" y="1265"/>
                  </a:moveTo>
                  <a:cubicBezTo>
                    <a:pt x="8097" y="1265"/>
                    <a:pt x="8254" y="1388"/>
                    <a:pt x="8254" y="1580"/>
                  </a:cubicBezTo>
                  <a:cubicBezTo>
                    <a:pt x="8254" y="1759"/>
                    <a:pt x="8105" y="1893"/>
                    <a:pt x="7926" y="1907"/>
                  </a:cubicBezTo>
                  <a:cubicBezTo>
                    <a:pt x="7643" y="1907"/>
                    <a:pt x="7509" y="1565"/>
                    <a:pt x="7703" y="1356"/>
                  </a:cubicBezTo>
                  <a:cubicBezTo>
                    <a:pt x="7770" y="1294"/>
                    <a:pt x="7852" y="1265"/>
                    <a:pt x="7931" y="1265"/>
                  </a:cubicBezTo>
                  <a:close/>
                  <a:moveTo>
                    <a:pt x="9198" y="1265"/>
                  </a:moveTo>
                  <a:cubicBezTo>
                    <a:pt x="9363" y="1265"/>
                    <a:pt x="9520" y="1388"/>
                    <a:pt x="9520" y="1580"/>
                  </a:cubicBezTo>
                  <a:cubicBezTo>
                    <a:pt x="9520" y="1759"/>
                    <a:pt x="9371" y="1907"/>
                    <a:pt x="9192" y="1907"/>
                  </a:cubicBezTo>
                  <a:cubicBezTo>
                    <a:pt x="8909" y="1907"/>
                    <a:pt x="8775" y="1565"/>
                    <a:pt x="8969" y="1356"/>
                  </a:cubicBezTo>
                  <a:cubicBezTo>
                    <a:pt x="9036" y="1294"/>
                    <a:pt x="9118" y="1265"/>
                    <a:pt x="9198" y="1265"/>
                  </a:cubicBezTo>
                  <a:close/>
                  <a:moveTo>
                    <a:pt x="1604" y="2531"/>
                  </a:moveTo>
                  <a:cubicBezTo>
                    <a:pt x="1766" y="2531"/>
                    <a:pt x="1922" y="2655"/>
                    <a:pt x="1922" y="2846"/>
                  </a:cubicBezTo>
                  <a:cubicBezTo>
                    <a:pt x="1922" y="3025"/>
                    <a:pt x="1773" y="3159"/>
                    <a:pt x="1609" y="3159"/>
                  </a:cubicBezTo>
                  <a:cubicBezTo>
                    <a:pt x="1326" y="3159"/>
                    <a:pt x="1177" y="2816"/>
                    <a:pt x="1386" y="2623"/>
                  </a:cubicBezTo>
                  <a:cubicBezTo>
                    <a:pt x="1449" y="2560"/>
                    <a:pt x="1527" y="2531"/>
                    <a:pt x="1604" y="2531"/>
                  </a:cubicBezTo>
                  <a:close/>
                  <a:moveTo>
                    <a:pt x="5399" y="2531"/>
                  </a:moveTo>
                  <a:cubicBezTo>
                    <a:pt x="5565" y="2531"/>
                    <a:pt x="5721" y="2655"/>
                    <a:pt x="5721" y="2846"/>
                  </a:cubicBezTo>
                  <a:cubicBezTo>
                    <a:pt x="5721" y="3025"/>
                    <a:pt x="5572" y="3159"/>
                    <a:pt x="5408" y="3159"/>
                  </a:cubicBezTo>
                  <a:cubicBezTo>
                    <a:pt x="5125" y="3159"/>
                    <a:pt x="4976" y="2816"/>
                    <a:pt x="5170" y="2623"/>
                  </a:cubicBezTo>
                  <a:cubicBezTo>
                    <a:pt x="5238" y="2560"/>
                    <a:pt x="5319" y="2531"/>
                    <a:pt x="5399" y="2531"/>
                  </a:cubicBezTo>
                  <a:close/>
                  <a:moveTo>
                    <a:pt x="6665" y="2531"/>
                  </a:moveTo>
                  <a:cubicBezTo>
                    <a:pt x="6831" y="2531"/>
                    <a:pt x="6987" y="2655"/>
                    <a:pt x="6987" y="2846"/>
                  </a:cubicBezTo>
                  <a:cubicBezTo>
                    <a:pt x="6987" y="3025"/>
                    <a:pt x="6838" y="3159"/>
                    <a:pt x="6675" y="3159"/>
                  </a:cubicBezTo>
                  <a:cubicBezTo>
                    <a:pt x="6392" y="3159"/>
                    <a:pt x="6243" y="2816"/>
                    <a:pt x="6436" y="2623"/>
                  </a:cubicBezTo>
                  <a:cubicBezTo>
                    <a:pt x="6504" y="2560"/>
                    <a:pt x="6585" y="2531"/>
                    <a:pt x="6665" y="2531"/>
                  </a:cubicBezTo>
                  <a:close/>
                  <a:moveTo>
                    <a:pt x="7931" y="2531"/>
                  </a:moveTo>
                  <a:cubicBezTo>
                    <a:pt x="8097" y="2531"/>
                    <a:pt x="8254" y="2655"/>
                    <a:pt x="8254" y="2846"/>
                  </a:cubicBezTo>
                  <a:cubicBezTo>
                    <a:pt x="8254" y="3025"/>
                    <a:pt x="8105" y="3159"/>
                    <a:pt x="7926" y="3159"/>
                  </a:cubicBezTo>
                  <a:cubicBezTo>
                    <a:pt x="7643" y="3159"/>
                    <a:pt x="7509" y="2816"/>
                    <a:pt x="7703" y="2623"/>
                  </a:cubicBezTo>
                  <a:cubicBezTo>
                    <a:pt x="7770" y="2560"/>
                    <a:pt x="7852" y="2531"/>
                    <a:pt x="7931" y="2531"/>
                  </a:cubicBezTo>
                  <a:close/>
                  <a:moveTo>
                    <a:pt x="9198" y="2531"/>
                  </a:moveTo>
                  <a:cubicBezTo>
                    <a:pt x="9363" y="2531"/>
                    <a:pt x="9520" y="2655"/>
                    <a:pt x="9520" y="2846"/>
                  </a:cubicBezTo>
                  <a:cubicBezTo>
                    <a:pt x="9520" y="3025"/>
                    <a:pt x="9371" y="3159"/>
                    <a:pt x="9192" y="3159"/>
                  </a:cubicBezTo>
                  <a:cubicBezTo>
                    <a:pt x="8909" y="3159"/>
                    <a:pt x="8775" y="2816"/>
                    <a:pt x="8969" y="2623"/>
                  </a:cubicBezTo>
                  <a:cubicBezTo>
                    <a:pt x="9036" y="2560"/>
                    <a:pt x="9118" y="2531"/>
                    <a:pt x="9198" y="2531"/>
                  </a:cubicBezTo>
                  <a:close/>
                  <a:moveTo>
                    <a:pt x="2876" y="2533"/>
                  </a:moveTo>
                  <a:cubicBezTo>
                    <a:pt x="3159" y="2533"/>
                    <a:pt x="3293" y="2876"/>
                    <a:pt x="3099" y="3069"/>
                  </a:cubicBezTo>
                  <a:cubicBezTo>
                    <a:pt x="3031" y="3137"/>
                    <a:pt x="2950" y="3167"/>
                    <a:pt x="2870" y="3167"/>
                  </a:cubicBezTo>
                  <a:cubicBezTo>
                    <a:pt x="2704" y="3167"/>
                    <a:pt x="2548" y="3037"/>
                    <a:pt x="2548" y="2846"/>
                  </a:cubicBezTo>
                  <a:cubicBezTo>
                    <a:pt x="2548" y="2667"/>
                    <a:pt x="2697" y="2533"/>
                    <a:pt x="2876" y="2533"/>
                  </a:cubicBezTo>
                  <a:close/>
                  <a:moveTo>
                    <a:pt x="4142" y="2533"/>
                  </a:moveTo>
                  <a:cubicBezTo>
                    <a:pt x="4410" y="2533"/>
                    <a:pt x="4559" y="2876"/>
                    <a:pt x="4365" y="3069"/>
                  </a:cubicBezTo>
                  <a:cubicBezTo>
                    <a:pt x="4298" y="3137"/>
                    <a:pt x="4216" y="3167"/>
                    <a:pt x="4136" y="3167"/>
                  </a:cubicBezTo>
                  <a:cubicBezTo>
                    <a:pt x="3971" y="3167"/>
                    <a:pt x="3814" y="3037"/>
                    <a:pt x="3814" y="2846"/>
                  </a:cubicBezTo>
                  <a:cubicBezTo>
                    <a:pt x="3814" y="2667"/>
                    <a:pt x="3963" y="2533"/>
                    <a:pt x="4142" y="2533"/>
                  </a:cubicBezTo>
                  <a:close/>
                  <a:moveTo>
                    <a:pt x="1604" y="3798"/>
                  </a:moveTo>
                  <a:cubicBezTo>
                    <a:pt x="1766" y="3798"/>
                    <a:pt x="1922" y="3921"/>
                    <a:pt x="1922" y="4112"/>
                  </a:cubicBezTo>
                  <a:cubicBezTo>
                    <a:pt x="1922" y="4291"/>
                    <a:pt x="1773" y="4425"/>
                    <a:pt x="1609" y="4425"/>
                  </a:cubicBezTo>
                  <a:cubicBezTo>
                    <a:pt x="1326" y="4425"/>
                    <a:pt x="1177" y="4083"/>
                    <a:pt x="1386" y="3889"/>
                  </a:cubicBezTo>
                  <a:cubicBezTo>
                    <a:pt x="1449" y="3826"/>
                    <a:pt x="1527" y="3798"/>
                    <a:pt x="1604" y="3798"/>
                  </a:cubicBezTo>
                  <a:close/>
                  <a:moveTo>
                    <a:pt x="5408" y="3799"/>
                  </a:moveTo>
                  <a:cubicBezTo>
                    <a:pt x="5825" y="3799"/>
                    <a:pt x="5825" y="4425"/>
                    <a:pt x="5408" y="4425"/>
                  </a:cubicBezTo>
                  <a:lnTo>
                    <a:pt x="2876" y="4425"/>
                  </a:lnTo>
                  <a:cubicBezTo>
                    <a:pt x="2444" y="4425"/>
                    <a:pt x="2444" y="3799"/>
                    <a:pt x="2876" y="3799"/>
                  </a:cubicBezTo>
                  <a:close/>
                  <a:moveTo>
                    <a:pt x="6665" y="3798"/>
                  </a:moveTo>
                  <a:cubicBezTo>
                    <a:pt x="6831" y="3798"/>
                    <a:pt x="6987" y="3921"/>
                    <a:pt x="6987" y="4112"/>
                  </a:cubicBezTo>
                  <a:cubicBezTo>
                    <a:pt x="6987" y="4291"/>
                    <a:pt x="6838" y="4425"/>
                    <a:pt x="6675" y="4425"/>
                  </a:cubicBezTo>
                  <a:cubicBezTo>
                    <a:pt x="6392" y="4425"/>
                    <a:pt x="6243" y="4083"/>
                    <a:pt x="6436" y="3889"/>
                  </a:cubicBezTo>
                  <a:cubicBezTo>
                    <a:pt x="6504" y="3826"/>
                    <a:pt x="6585" y="3798"/>
                    <a:pt x="6665" y="3798"/>
                  </a:cubicBezTo>
                  <a:close/>
                  <a:moveTo>
                    <a:pt x="7931" y="3798"/>
                  </a:moveTo>
                  <a:cubicBezTo>
                    <a:pt x="8097" y="3798"/>
                    <a:pt x="8254" y="3921"/>
                    <a:pt x="8254" y="4112"/>
                  </a:cubicBezTo>
                  <a:cubicBezTo>
                    <a:pt x="8254" y="4291"/>
                    <a:pt x="8105" y="4425"/>
                    <a:pt x="7926" y="4425"/>
                  </a:cubicBezTo>
                  <a:cubicBezTo>
                    <a:pt x="7643" y="4425"/>
                    <a:pt x="7509" y="4083"/>
                    <a:pt x="7703" y="3889"/>
                  </a:cubicBezTo>
                  <a:cubicBezTo>
                    <a:pt x="7770" y="3826"/>
                    <a:pt x="7852" y="3798"/>
                    <a:pt x="7931" y="3798"/>
                  </a:cubicBezTo>
                  <a:close/>
                  <a:moveTo>
                    <a:pt x="9198" y="3798"/>
                  </a:moveTo>
                  <a:cubicBezTo>
                    <a:pt x="9363" y="3798"/>
                    <a:pt x="9520" y="3921"/>
                    <a:pt x="9520" y="4112"/>
                  </a:cubicBezTo>
                  <a:cubicBezTo>
                    <a:pt x="9520" y="4291"/>
                    <a:pt x="9371" y="4425"/>
                    <a:pt x="9192" y="4425"/>
                  </a:cubicBezTo>
                  <a:cubicBezTo>
                    <a:pt x="8909" y="4425"/>
                    <a:pt x="8775" y="4083"/>
                    <a:pt x="8969" y="3889"/>
                  </a:cubicBezTo>
                  <a:cubicBezTo>
                    <a:pt x="9036" y="3826"/>
                    <a:pt x="9118" y="3798"/>
                    <a:pt x="9198" y="3798"/>
                  </a:cubicBezTo>
                  <a:close/>
                  <a:moveTo>
                    <a:pt x="954" y="1"/>
                  </a:moveTo>
                  <a:cubicBezTo>
                    <a:pt x="432" y="1"/>
                    <a:pt x="0" y="433"/>
                    <a:pt x="0" y="954"/>
                  </a:cubicBezTo>
                  <a:lnTo>
                    <a:pt x="0" y="4753"/>
                  </a:lnTo>
                  <a:cubicBezTo>
                    <a:pt x="0" y="5274"/>
                    <a:pt x="432" y="5691"/>
                    <a:pt x="954" y="5691"/>
                  </a:cubicBezTo>
                  <a:lnTo>
                    <a:pt x="9848" y="5691"/>
                  </a:lnTo>
                  <a:cubicBezTo>
                    <a:pt x="10369" y="5691"/>
                    <a:pt x="10801" y="5274"/>
                    <a:pt x="10801" y="4753"/>
                  </a:cubicBezTo>
                  <a:lnTo>
                    <a:pt x="10801" y="954"/>
                  </a:lnTo>
                  <a:cubicBezTo>
                    <a:pt x="10801" y="433"/>
                    <a:pt x="10369" y="1"/>
                    <a:pt x="9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6882590" y="3577148"/>
              <a:ext cx="251716" cy="91677"/>
            </a:xfrm>
            <a:custGeom>
              <a:rect b="b" l="l" r="r" t="t"/>
              <a:pathLst>
                <a:path extrusionOk="0" h="3999" w="10980">
                  <a:moveTo>
                    <a:pt x="1794" y="0"/>
                  </a:moveTo>
                  <a:cubicBezTo>
                    <a:pt x="1172" y="0"/>
                    <a:pt x="548" y="283"/>
                    <a:pt x="149" y="875"/>
                  </a:cubicBezTo>
                  <a:cubicBezTo>
                    <a:pt x="0" y="1083"/>
                    <a:pt x="149" y="1366"/>
                    <a:pt x="402" y="1366"/>
                  </a:cubicBezTo>
                  <a:lnTo>
                    <a:pt x="1713" y="1366"/>
                  </a:lnTo>
                  <a:lnTo>
                    <a:pt x="1713" y="2633"/>
                  </a:lnTo>
                  <a:lnTo>
                    <a:pt x="402" y="2633"/>
                  </a:lnTo>
                  <a:cubicBezTo>
                    <a:pt x="149" y="2633"/>
                    <a:pt x="0" y="2916"/>
                    <a:pt x="149" y="3124"/>
                  </a:cubicBezTo>
                  <a:cubicBezTo>
                    <a:pt x="548" y="3716"/>
                    <a:pt x="1172" y="3999"/>
                    <a:pt x="1794" y="3999"/>
                  </a:cubicBezTo>
                  <a:cubicBezTo>
                    <a:pt x="2566" y="3999"/>
                    <a:pt x="3335" y="3562"/>
                    <a:pt x="3665" y="2737"/>
                  </a:cubicBezTo>
                  <a:lnTo>
                    <a:pt x="7315" y="2737"/>
                  </a:lnTo>
                  <a:cubicBezTo>
                    <a:pt x="7645" y="3562"/>
                    <a:pt x="8414" y="3999"/>
                    <a:pt x="9186" y="3999"/>
                  </a:cubicBezTo>
                  <a:cubicBezTo>
                    <a:pt x="9808" y="3999"/>
                    <a:pt x="10432" y="3716"/>
                    <a:pt x="10831" y="3124"/>
                  </a:cubicBezTo>
                  <a:cubicBezTo>
                    <a:pt x="10980" y="2916"/>
                    <a:pt x="10831" y="2633"/>
                    <a:pt x="10577" y="2633"/>
                  </a:cubicBezTo>
                  <a:lnTo>
                    <a:pt x="9266" y="2633"/>
                  </a:lnTo>
                  <a:lnTo>
                    <a:pt x="9266" y="1366"/>
                  </a:lnTo>
                  <a:lnTo>
                    <a:pt x="10577" y="1366"/>
                  </a:lnTo>
                  <a:cubicBezTo>
                    <a:pt x="10831" y="1366"/>
                    <a:pt x="10980" y="1083"/>
                    <a:pt x="10831" y="875"/>
                  </a:cubicBezTo>
                  <a:cubicBezTo>
                    <a:pt x="10432" y="283"/>
                    <a:pt x="9808" y="0"/>
                    <a:pt x="9186" y="0"/>
                  </a:cubicBezTo>
                  <a:cubicBezTo>
                    <a:pt x="8414" y="0"/>
                    <a:pt x="7645" y="437"/>
                    <a:pt x="7315" y="1262"/>
                  </a:cubicBezTo>
                  <a:lnTo>
                    <a:pt x="3665" y="1262"/>
                  </a:lnTo>
                  <a:cubicBezTo>
                    <a:pt x="3335" y="437"/>
                    <a:pt x="2566" y="0"/>
                    <a:pt x="1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36"/>
          <p:cNvGrpSpPr/>
          <p:nvPr/>
        </p:nvGrpSpPr>
        <p:grpSpPr>
          <a:xfrm>
            <a:off x="7203223" y="3158351"/>
            <a:ext cx="178655" cy="247796"/>
            <a:chOff x="6243923" y="4129801"/>
            <a:chExt cx="178655" cy="247796"/>
          </a:xfrm>
        </p:grpSpPr>
        <p:sp>
          <p:nvSpPr>
            <p:cNvPr id="913" name="Google Shape;913;p36"/>
            <p:cNvSpPr/>
            <p:nvPr/>
          </p:nvSpPr>
          <p:spPr>
            <a:xfrm>
              <a:off x="6308823" y="4192822"/>
              <a:ext cx="50893" cy="43649"/>
            </a:xfrm>
            <a:custGeom>
              <a:rect b="b" l="l" r="r" t="t"/>
              <a:pathLst>
                <a:path extrusionOk="0" h="1904" w="2220">
                  <a:moveTo>
                    <a:pt x="1272" y="632"/>
                  </a:moveTo>
                  <a:cubicBezTo>
                    <a:pt x="1438" y="632"/>
                    <a:pt x="1594" y="762"/>
                    <a:pt x="1594" y="954"/>
                  </a:cubicBezTo>
                  <a:cubicBezTo>
                    <a:pt x="1594" y="1117"/>
                    <a:pt x="1445" y="1266"/>
                    <a:pt x="1266" y="1266"/>
                  </a:cubicBezTo>
                  <a:cubicBezTo>
                    <a:pt x="983" y="1266"/>
                    <a:pt x="849" y="924"/>
                    <a:pt x="1043" y="730"/>
                  </a:cubicBezTo>
                  <a:cubicBezTo>
                    <a:pt x="1111" y="662"/>
                    <a:pt x="1193" y="632"/>
                    <a:pt x="1272" y="632"/>
                  </a:cubicBezTo>
                  <a:close/>
                  <a:moveTo>
                    <a:pt x="1266" y="0"/>
                  </a:moveTo>
                  <a:cubicBezTo>
                    <a:pt x="417" y="0"/>
                    <a:pt x="0" y="1028"/>
                    <a:pt x="596" y="1624"/>
                  </a:cubicBezTo>
                  <a:cubicBezTo>
                    <a:pt x="789" y="1817"/>
                    <a:pt x="1028" y="1904"/>
                    <a:pt x="1262" y="1904"/>
                  </a:cubicBezTo>
                  <a:cubicBezTo>
                    <a:pt x="1751" y="1904"/>
                    <a:pt x="2220" y="1527"/>
                    <a:pt x="2220" y="954"/>
                  </a:cubicBezTo>
                  <a:cubicBezTo>
                    <a:pt x="2220" y="432"/>
                    <a:pt x="1788" y="0"/>
                    <a:pt x="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6243923" y="4129801"/>
              <a:ext cx="178655" cy="174368"/>
            </a:xfrm>
            <a:custGeom>
              <a:rect b="b" l="l" r="r" t="t"/>
              <a:pathLst>
                <a:path extrusionOk="0" h="7606" w="7793">
                  <a:moveTo>
                    <a:pt x="4105" y="1472"/>
                  </a:moveTo>
                  <a:cubicBezTo>
                    <a:pt x="4265" y="1472"/>
                    <a:pt x="4425" y="1580"/>
                    <a:pt x="4425" y="1796"/>
                  </a:cubicBezTo>
                  <a:lnTo>
                    <a:pt x="4425" y="2138"/>
                  </a:lnTo>
                  <a:cubicBezTo>
                    <a:pt x="4619" y="2183"/>
                    <a:pt x="4813" y="2258"/>
                    <a:pt x="4976" y="2377"/>
                  </a:cubicBezTo>
                  <a:lnTo>
                    <a:pt x="5230" y="2123"/>
                  </a:lnTo>
                  <a:cubicBezTo>
                    <a:pt x="5299" y="2054"/>
                    <a:pt x="5376" y="2025"/>
                    <a:pt x="5450" y="2025"/>
                  </a:cubicBezTo>
                  <a:cubicBezTo>
                    <a:pt x="5695" y="2025"/>
                    <a:pt x="5905" y="2342"/>
                    <a:pt x="5677" y="2570"/>
                  </a:cubicBezTo>
                  <a:lnTo>
                    <a:pt x="5423" y="2824"/>
                  </a:lnTo>
                  <a:cubicBezTo>
                    <a:pt x="5543" y="2988"/>
                    <a:pt x="5617" y="3181"/>
                    <a:pt x="5662" y="3375"/>
                  </a:cubicBezTo>
                  <a:lnTo>
                    <a:pt x="6004" y="3375"/>
                  </a:lnTo>
                  <a:cubicBezTo>
                    <a:pt x="6183" y="3375"/>
                    <a:pt x="6332" y="3524"/>
                    <a:pt x="6332" y="3688"/>
                  </a:cubicBezTo>
                  <a:cubicBezTo>
                    <a:pt x="6332" y="3866"/>
                    <a:pt x="6183" y="4015"/>
                    <a:pt x="6004" y="4015"/>
                  </a:cubicBezTo>
                  <a:lnTo>
                    <a:pt x="5662" y="4015"/>
                  </a:lnTo>
                  <a:cubicBezTo>
                    <a:pt x="5617" y="4209"/>
                    <a:pt x="5543" y="4403"/>
                    <a:pt x="5423" y="4567"/>
                  </a:cubicBezTo>
                  <a:lnTo>
                    <a:pt x="5677" y="4820"/>
                  </a:lnTo>
                  <a:cubicBezTo>
                    <a:pt x="5905" y="5049"/>
                    <a:pt x="5695" y="5365"/>
                    <a:pt x="5450" y="5365"/>
                  </a:cubicBezTo>
                  <a:cubicBezTo>
                    <a:pt x="5376" y="5365"/>
                    <a:pt x="5299" y="5336"/>
                    <a:pt x="5230" y="5267"/>
                  </a:cubicBezTo>
                  <a:lnTo>
                    <a:pt x="4976" y="5014"/>
                  </a:lnTo>
                  <a:cubicBezTo>
                    <a:pt x="4813" y="5133"/>
                    <a:pt x="4619" y="5207"/>
                    <a:pt x="4425" y="5252"/>
                  </a:cubicBezTo>
                  <a:lnTo>
                    <a:pt x="4425" y="5595"/>
                  </a:lnTo>
                  <a:cubicBezTo>
                    <a:pt x="4425" y="5803"/>
                    <a:pt x="4265" y="5907"/>
                    <a:pt x="4105" y="5907"/>
                  </a:cubicBezTo>
                  <a:cubicBezTo>
                    <a:pt x="3945" y="5907"/>
                    <a:pt x="3785" y="5803"/>
                    <a:pt x="3785" y="5595"/>
                  </a:cubicBezTo>
                  <a:lnTo>
                    <a:pt x="3785" y="5252"/>
                  </a:lnTo>
                  <a:cubicBezTo>
                    <a:pt x="3591" y="5207"/>
                    <a:pt x="3397" y="5133"/>
                    <a:pt x="3233" y="5014"/>
                  </a:cubicBezTo>
                  <a:lnTo>
                    <a:pt x="2980" y="5267"/>
                  </a:lnTo>
                  <a:cubicBezTo>
                    <a:pt x="2914" y="5323"/>
                    <a:pt x="2843" y="5347"/>
                    <a:pt x="2775" y="5347"/>
                  </a:cubicBezTo>
                  <a:cubicBezTo>
                    <a:pt x="2536" y="5347"/>
                    <a:pt x="2336" y="5052"/>
                    <a:pt x="2533" y="4820"/>
                  </a:cubicBezTo>
                  <a:lnTo>
                    <a:pt x="2786" y="4567"/>
                  </a:lnTo>
                  <a:cubicBezTo>
                    <a:pt x="2667" y="4403"/>
                    <a:pt x="2593" y="4209"/>
                    <a:pt x="2548" y="4015"/>
                  </a:cubicBezTo>
                  <a:lnTo>
                    <a:pt x="2205" y="4015"/>
                  </a:lnTo>
                  <a:cubicBezTo>
                    <a:pt x="1788" y="4015"/>
                    <a:pt x="1788" y="3375"/>
                    <a:pt x="2205" y="3375"/>
                  </a:cubicBezTo>
                  <a:lnTo>
                    <a:pt x="2548" y="3375"/>
                  </a:lnTo>
                  <a:cubicBezTo>
                    <a:pt x="2593" y="3181"/>
                    <a:pt x="2667" y="2988"/>
                    <a:pt x="2786" y="2824"/>
                  </a:cubicBezTo>
                  <a:lnTo>
                    <a:pt x="2533" y="2570"/>
                  </a:lnTo>
                  <a:cubicBezTo>
                    <a:pt x="2305" y="2342"/>
                    <a:pt x="2515" y="2025"/>
                    <a:pt x="2760" y="2025"/>
                  </a:cubicBezTo>
                  <a:cubicBezTo>
                    <a:pt x="2834" y="2025"/>
                    <a:pt x="2911" y="2054"/>
                    <a:pt x="2980" y="2123"/>
                  </a:cubicBezTo>
                  <a:lnTo>
                    <a:pt x="3233" y="2377"/>
                  </a:lnTo>
                  <a:cubicBezTo>
                    <a:pt x="3397" y="2258"/>
                    <a:pt x="3591" y="2183"/>
                    <a:pt x="3785" y="2138"/>
                  </a:cubicBezTo>
                  <a:lnTo>
                    <a:pt x="3785" y="1796"/>
                  </a:lnTo>
                  <a:cubicBezTo>
                    <a:pt x="3785" y="1580"/>
                    <a:pt x="3945" y="1472"/>
                    <a:pt x="4105" y="1472"/>
                  </a:cubicBezTo>
                  <a:close/>
                  <a:moveTo>
                    <a:pt x="4104" y="0"/>
                  </a:moveTo>
                  <a:cubicBezTo>
                    <a:pt x="3346" y="0"/>
                    <a:pt x="2584" y="233"/>
                    <a:pt x="1937" y="708"/>
                  </a:cubicBezTo>
                  <a:cubicBezTo>
                    <a:pt x="462" y="1781"/>
                    <a:pt x="1" y="3762"/>
                    <a:pt x="820" y="5386"/>
                  </a:cubicBezTo>
                  <a:cubicBezTo>
                    <a:pt x="1088" y="5893"/>
                    <a:pt x="1461" y="6325"/>
                    <a:pt x="1908" y="6667"/>
                  </a:cubicBezTo>
                  <a:cubicBezTo>
                    <a:pt x="2161" y="6831"/>
                    <a:pt x="2310" y="7114"/>
                    <a:pt x="2310" y="7427"/>
                  </a:cubicBezTo>
                  <a:lnTo>
                    <a:pt x="2310" y="7606"/>
                  </a:lnTo>
                  <a:lnTo>
                    <a:pt x="5900" y="7606"/>
                  </a:lnTo>
                  <a:lnTo>
                    <a:pt x="5900" y="7427"/>
                  </a:lnTo>
                  <a:cubicBezTo>
                    <a:pt x="5915" y="7114"/>
                    <a:pt x="6064" y="6831"/>
                    <a:pt x="6302" y="6667"/>
                  </a:cubicBezTo>
                  <a:cubicBezTo>
                    <a:pt x="7241" y="5967"/>
                    <a:pt x="7792" y="4865"/>
                    <a:pt x="7792" y="3703"/>
                  </a:cubicBezTo>
                  <a:cubicBezTo>
                    <a:pt x="7792" y="2719"/>
                    <a:pt x="7405" y="1781"/>
                    <a:pt x="6719" y="1096"/>
                  </a:cubicBezTo>
                  <a:lnTo>
                    <a:pt x="6719" y="1081"/>
                  </a:lnTo>
                  <a:cubicBezTo>
                    <a:pt x="6006" y="367"/>
                    <a:pt x="5057" y="0"/>
                    <a:pt x="4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6296856" y="4348208"/>
              <a:ext cx="82347" cy="29390"/>
            </a:xfrm>
            <a:custGeom>
              <a:rect b="b" l="l" r="r" t="t"/>
              <a:pathLst>
                <a:path extrusionOk="0" h="1282" w="3592">
                  <a:moveTo>
                    <a:pt x="1" y="1"/>
                  </a:moveTo>
                  <a:lnTo>
                    <a:pt x="1" y="328"/>
                  </a:lnTo>
                  <a:cubicBezTo>
                    <a:pt x="1" y="850"/>
                    <a:pt x="418" y="1282"/>
                    <a:pt x="954" y="1282"/>
                  </a:cubicBezTo>
                  <a:lnTo>
                    <a:pt x="2638" y="1282"/>
                  </a:lnTo>
                  <a:cubicBezTo>
                    <a:pt x="3159" y="1282"/>
                    <a:pt x="3591" y="850"/>
                    <a:pt x="3591" y="328"/>
                  </a:cubicBezTo>
                  <a:lnTo>
                    <a:pt x="3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6296856" y="4318497"/>
              <a:ext cx="82347" cy="15039"/>
            </a:xfrm>
            <a:custGeom>
              <a:rect b="b" l="l" r="r" t="t"/>
              <a:pathLst>
                <a:path extrusionOk="0" h="656" w="3592">
                  <a:moveTo>
                    <a:pt x="1" y="0"/>
                  </a:moveTo>
                  <a:lnTo>
                    <a:pt x="1" y="656"/>
                  </a:lnTo>
                  <a:lnTo>
                    <a:pt x="3591" y="656"/>
                  </a:lnTo>
                  <a:lnTo>
                    <a:pt x="3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6284569" y="4333513"/>
              <a:ext cx="12311" cy="14718"/>
            </a:xfrm>
            <a:custGeom>
              <a:rect b="b" l="l" r="r" t="t"/>
              <a:pathLst>
                <a:path extrusionOk="0" h="642" w="537">
                  <a:moveTo>
                    <a:pt x="432" y="1"/>
                  </a:moveTo>
                  <a:cubicBezTo>
                    <a:pt x="0" y="1"/>
                    <a:pt x="0" y="642"/>
                    <a:pt x="432" y="642"/>
                  </a:cubicBezTo>
                  <a:lnTo>
                    <a:pt x="537" y="642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6379180" y="4333513"/>
              <a:ext cx="11967" cy="14718"/>
            </a:xfrm>
            <a:custGeom>
              <a:rect b="b" l="l" r="r" t="t"/>
              <a:pathLst>
                <a:path extrusionOk="0" h="642" w="522">
                  <a:moveTo>
                    <a:pt x="0" y="1"/>
                  </a:moveTo>
                  <a:lnTo>
                    <a:pt x="0" y="642"/>
                  </a:lnTo>
                  <a:lnTo>
                    <a:pt x="104" y="642"/>
                  </a:lnTo>
                  <a:cubicBezTo>
                    <a:pt x="522" y="642"/>
                    <a:pt x="522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6284569" y="4304146"/>
              <a:ext cx="12311" cy="14374"/>
            </a:xfrm>
            <a:custGeom>
              <a:rect b="b" l="l" r="r" t="t"/>
              <a:pathLst>
                <a:path extrusionOk="0" h="627" w="537">
                  <a:moveTo>
                    <a:pt x="432" y="1"/>
                  </a:moveTo>
                  <a:cubicBezTo>
                    <a:pt x="0" y="1"/>
                    <a:pt x="0" y="626"/>
                    <a:pt x="432" y="626"/>
                  </a:cubicBezTo>
                  <a:lnTo>
                    <a:pt x="537" y="626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6379180" y="4304146"/>
              <a:ext cx="11967" cy="14374"/>
            </a:xfrm>
            <a:custGeom>
              <a:rect b="b" l="l" r="r" t="t"/>
              <a:pathLst>
                <a:path extrusionOk="0" h="627" w="522">
                  <a:moveTo>
                    <a:pt x="0" y="1"/>
                  </a:moveTo>
                  <a:lnTo>
                    <a:pt x="0" y="626"/>
                  </a:lnTo>
                  <a:lnTo>
                    <a:pt x="104" y="626"/>
                  </a:lnTo>
                  <a:cubicBezTo>
                    <a:pt x="522" y="626"/>
                    <a:pt x="522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36"/>
          <p:cNvGrpSpPr/>
          <p:nvPr/>
        </p:nvGrpSpPr>
        <p:grpSpPr>
          <a:xfrm>
            <a:off x="7168779" y="1339022"/>
            <a:ext cx="247636" cy="247613"/>
            <a:chOff x="3418141" y="4129984"/>
            <a:chExt cx="247636" cy="247613"/>
          </a:xfrm>
        </p:grpSpPr>
        <p:sp>
          <p:nvSpPr>
            <p:cNvPr id="922" name="Google Shape;922;p36"/>
            <p:cNvSpPr/>
            <p:nvPr/>
          </p:nvSpPr>
          <p:spPr>
            <a:xfrm>
              <a:off x="3418141" y="4129984"/>
              <a:ext cx="247636" cy="247613"/>
            </a:xfrm>
            <a:custGeom>
              <a:rect b="b" l="l" r="r" t="t"/>
              <a:pathLst>
                <a:path extrusionOk="0" h="10801" w="10802">
                  <a:moveTo>
                    <a:pt x="5375" y="2123"/>
                  </a:moveTo>
                  <a:cubicBezTo>
                    <a:pt x="7059" y="2123"/>
                    <a:pt x="8671" y="3431"/>
                    <a:pt x="8671" y="5408"/>
                  </a:cubicBezTo>
                  <a:cubicBezTo>
                    <a:pt x="8671" y="7210"/>
                    <a:pt x="7211" y="8670"/>
                    <a:pt x="5408" y="8670"/>
                  </a:cubicBezTo>
                  <a:cubicBezTo>
                    <a:pt x="2488" y="8670"/>
                    <a:pt x="1028" y="5155"/>
                    <a:pt x="3084" y="3084"/>
                  </a:cubicBezTo>
                  <a:cubicBezTo>
                    <a:pt x="3753" y="2420"/>
                    <a:pt x="4572" y="2123"/>
                    <a:pt x="5375" y="2123"/>
                  </a:cubicBezTo>
                  <a:close/>
                  <a:moveTo>
                    <a:pt x="4559" y="0"/>
                  </a:moveTo>
                  <a:cubicBezTo>
                    <a:pt x="4380" y="0"/>
                    <a:pt x="4246" y="149"/>
                    <a:pt x="4246" y="313"/>
                  </a:cubicBezTo>
                  <a:lnTo>
                    <a:pt x="4246" y="804"/>
                  </a:lnTo>
                  <a:cubicBezTo>
                    <a:pt x="3799" y="909"/>
                    <a:pt x="3367" y="1088"/>
                    <a:pt x="2965" y="1326"/>
                  </a:cubicBezTo>
                  <a:lnTo>
                    <a:pt x="2622" y="983"/>
                  </a:lnTo>
                  <a:cubicBezTo>
                    <a:pt x="2563" y="924"/>
                    <a:pt x="2484" y="894"/>
                    <a:pt x="2404" y="894"/>
                  </a:cubicBezTo>
                  <a:cubicBezTo>
                    <a:pt x="2324" y="894"/>
                    <a:pt x="2242" y="924"/>
                    <a:pt x="2175" y="983"/>
                  </a:cubicBezTo>
                  <a:lnTo>
                    <a:pt x="984" y="2175"/>
                  </a:lnTo>
                  <a:cubicBezTo>
                    <a:pt x="864" y="2309"/>
                    <a:pt x="864" y="2503"/>
                    <a:pt x="984" y="2622"/>
                  </a:cubicBezTo>
                  <a:lnTo>
                    <a:pt x="1326" y="2965"/>
                  </a:lnTo>
                  <a:cubicBezTo>
                    <a:pt x="1088" y="3367"/>
                    <a:pt x="909" y="3799"/>
                    <a:pt x="790" y="4246"/>
                  </a:cubicBezTo>
                  <a:lnTo>
                    <a:pt x="313" y="4246"/>
                  </a:lnTo>
                  <a:cubicBezTo>
                    <a:pt x="149" y="4246"/>
                    <a:pt x="0" y="4380"/>
                    <a:pt x="0" y="4559"/>
                  </a:cubicBezTo>
                  <a:lnTo>
                    <a:pt x="0" y="6242"/>
                  </a:lnTo>
                  <a:cubicBezTo>
                    <a:pt x="0" y="6421"/>
                    <a:pt x="149" y="6555"/>
                    <a:pt x="313" y="6555"/>
                  </a:cubicBezTo>
                  <a:lnTo>
                    <a:pt x="805" y="6555"/>
                  </a:lnTo>
                  <a:cubicBezTo>
                    <a:pt x="909" y="7002"/>
                    <a:pt x="1088" y="7434"/>
                    <a:pt x="1326" y="7836"/>
                  </a:cubicBezTo>
                  <a:lnTo>
                    <a:pt x="984" y="8179"/>
                  </a:lnTo>
                  <a:cubicBezTo>
                    <a:pt x="864" y="8298"/>
                    <a:pt x="864" y="8492"/>
                    <a:pt x="984" y="8626"/>
                  </a:cubicBezTo>
                  <a:lnTo>
                    <a:pt x="2175" y="9818"/>
                  </a:lnTo>
                  <a:cubicBezTo>
                    <a:pt x="2242" y="9877"/>
                    <a:pt x="2324" y="9907"/>
                    <a:pt x="2404" y="9907"/>
                  </a:cubicBezTo>
                  <a:cubicBezTo>
                    <a:pt x="2484" y="9907"/>
                    <a:pt x="2563" y="9877"/>
                    <a:pt x="2622" y="9818"/>
                  </a:cubicBezTo>
                  <a:lnTo>
                    <a:pt x="2965" y="9475"/>
                  </a:lnTo>
                  <a:cubicBezTo>
                    <a:pt x="3367" y="9713"/>
                    <a:pt x="3799" y="9892"/>
                    <a:pt x="4246" y="10011"/>
                  </a:cubicBezTo>
                  <a:lnTo>
                    <a:pt x="4246" y="10488"/>
                  </a:lnTo>
                  <a:cubicBezTo>
                    <a:pt x="4246" y="10652"/>
                    <a:pt x="4380" y="10801"/>
                    <a:pt x="4559" y="10801"/>
                  </a:cubicBezTo>
                  <a:lnTo>
                    <a:pt x="6242" y="10801"/>
                  </a:lnTo>
                  <a:cubicBezTo>
                    <a:pt x="6421" y="10801"/>
                    <a:pt x="6555" y="10652"/>
                    <a:pt x="6555" y="10488"/>
                  </a:cubicBezTo>
                  <a:lnTo>
                    <a:pt x="6555" y="10011"/>
                  </a:lnTo>
                  <a:cubicBezTo>
                    <a:pt x="7002" y="9892"/>
                    <a:pt x="7434" y="9713"/>
                    <a:pt x="7836" y="9475"/>
                  </a:cubicBezTo>
                  <a:lnTo>
                    <a:pt x="8179" y="9818"/>
                  </a:lnTo>
                  <a:cubicBezTo>
                    <a:pt x="8239" y="9877"/>
                    <a:pt x="8317" y="9907"/>
                    <a:pt x="8397" y="9907"/>
                  </a:cubicBezTo>
                  <a:cubicBezTo>
                    <a:pt x="8477" y="9907"/>
                    <a:pt x="8559" y="9877"/>
                    <a:pt x="8626" y="9818"/>
                  </a:cubicBezTo>
                  <a:lnTo>
                    <a:pt x="9818" y="8626"/>
                  </a:lnTo>
                  <a:cubicBezTo>
                    <a:pt x="9937" y="8492"/>
                    <a:pt x="9937" y="8298"/>
                    <a:pt x="9818" y="8179"/>
                  </a:cubicBezTo>
                  <a:lnTo>
                    <a:pt x="9475" y="7836"/>
                  </a:lnTo>
                  <a:cubicBezTo>
                    <a:pt x="9713" y="7434"/>
                    <a:pt x="9892" y="7002"/>
                    <a:pt x="10011" y="6555"/>
                  </a:cubicBezTo>
                  <a:lnTo>
                    <a:pt x="10488" y="6555"/>
                  </a:lnTo>
                  <a:cubicBezTo>
                    <a:pt x="10652" y="6555"/>
                    <a:pt x="10801" y="6421"/>
                    <a:pt x="10801" y="6242"/>
                  </a:cubicBezTo>
                  <a:lnTo>
                    <a:pt x="10801" y="4559"/>
                  </a:lnTo>
                  <a:cubicBezTo>
                    <a:pt x="10801" y="4380"/>
                    <a:pt x="10652" y="4246"/>
                    <a:pt x="10488" y="4246"/>
                  </a:cubicBezTo>
                  <a:lnTo>
                    <a:pt x="9997" y="4246"/>
                  </a:lnTo>
                  <a:cubicBezTo>
                    <a:pt x="9892" y="3799"/>
                    <a:pt x="9713" y="3367"/>
                    <a:pt x="9475" y="2965"/>
                  </a:cubicBezTo>
                  <a:lnTo>
                    <a:pt x="9818" y="2622"/>
                  </a:lnTo>
                  <a:cubicBezTo>
                    <a:pt x="9937" y="2503"/>
                    <a:pt x="9937" y="2309"/>
                    <a:pt x="9818" y="2175"/>
                  </a:cubicBezTo>
                  <a:lnTo>
                    <a:pt x="8626" y="983"/>
                  </a:lnTo>
                  <a:cubicBezTo>
                    <a:pt x="8559" y="924"/>
                    <a:pt x="8477" y="894"/>
                    <a:pt x="8397" y="894"/>
                  </a:cubicBezTo>
                  <a:cubicBezTo>
                    <a:pt x="8317" y="894"/>
                    <a:pt x="8239" y="924"/>
                    <a:pt x="8179" y="983"/>
                  </a:cubicBezTo>
                  <a:lnTo>
                    <a:pt x="7836" y="1326"/>
                  </a:lnTo>
                  <a:cubicBezTo>
                    <a:pt x="7434" y="1088"/>
                    <a:pt x="7002" y="909"/>
                    <a:pt x="6555" y="804"/>
                  </a:cubicBezTo>
                  <a:lnTo>
                    <a:pt x="6555" y="313"/>
                  </a:lnTo>
                  <a:cubicBezTo>
                    <a:pt x="6555" y="149"/>
                    <a:pt x="6421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3519218" y="4226957"/>
              <a:ext cx="39981" cy="34227"/>
            </a:xfrm>
            <a:custGeom>
              <a:rect b="b" l="l" r="r" t="t"/>
              <a:pathLst>
                <a:path extrusionOk="0" h="1493" w="1744">
                  <a:moveTo>
                    <a:pt x="999" y="1"/>
                  </a:moveTo>
                  <a:cubicBezTo>
                    <a:pt x="329" y="1"/>
                    <a:pt x="1" y="805"/>
                    <a:pt x="463" y="1267"/>
                  </a:cubicBezTo>
                  <a:cubicBezTo>
                    <a:pt x="619" y="1423"/>
                    <a:pt x="810" y="1493"/>
                    <a:pt x="996" y="1493"/>
                  </a:cubicBezTo>
                  <a:cubicBezTo>
                    <a:pt x="1380" y="1493"/>
                    <a:pt x="1744" y="1197"/>
                    <a:pt x="1744" y="746"/>
                  </a:cubicBezTo>
                  <a:cubicBezTo>
                    <a:pt x="1744" y="344"/>
                    <a:pt x="1401" y="1"/>
                    <a:pt x="9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3510690" y="4275466"/>
              <a:ext cx="62516" cy="38789"/>
            </a:xfrm>
            <a:custGeom>
              <a:rect b="b" l="l" r="r" t="t"/>
              <a:pathLst>
                <a:path extrusionOk="0" h="1692" w="2727">
                  <a:moveTo>
                    <a:pt x="1371" y="0"/>
                  </a:moveTo>
                  <a:cubicBezTo>
                    <a:pt x="626" y="0"/>
                    <a:pt x="30" y="581"/>
                    <a:pt x="1" y="1311"/>
                  </a:cubicBezTo>
                  <a:cubicBezTo>
                    <a:pt x="418" y="1565"/>
                    <a:pt x="891" y="1691"/>
                    <a:pt x="1364" y="1691"/>
                  </a:cubicBezTo>
                  <a:cubicBezTo>
                    <a:pt x="1837" y="1691"/>
                    <a:pt x="2310" y="1565"/>
                    <a:pt x="2727" y="1311"/>
                  </a:cubicBezTo>
                  <a:cubicBezTo>
                    <a:pt x="2697" y="581"/>
                    <a:pt x="2101" y="0"/>
                    <a:pt x="1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3461951" y="4193487"/>
              <a:ext cx="159994" cy="101466"/>
            </a:xfrm>
            <a:custGeom>
              <a:rect b="b" l="l" r="r" t="t"/>
              <a:pathLst>
                <a:path extrusionOk="0" h="4426" w="6979">
                  <a:moveTo>
                    <a:pt x="3478" y="1"/>
                  </a:moveTo>
                  <a:cubicBezTo>
                    <a:pt x="1182" y="1"/>
                    <a:pt x="0" y="2747"/>
                    <a:pt x="1560" y="4426"/>
                  </a:cubicBezTo>
                  <a:cubicBezTo>
                    <a:pt x="1694" y="3889"/>
                    <a:pt x="2052" y="3457"/>
                    <a:pt x="2529" y="3189"/>
                  </a:cubicBezTo>
                  <a:cubicBezTo>
                    <a:pt x="2261" y="2936"/>
                    <a:pt x="2112" y="2578"/>
                    <a:pt x="2127" y="2206"/>
                  </a:cubicBezTo>
                  <a:cubicBezTo>
                    <a:pt x="2127" y="1446"/>
                    <a:pt x="2737" y="835"/>
                    <a:pt x="3497" y="835"/>
                  </a:cubicBezTo>
                  <a:cubicBezTo>
                    <a:pt x="4242" y="835"/>
                    <a:pt x="4868" y="1446"/>
                    <a:pt x="4868" y="2206"/>
                  </a:cubicBezTo>
                  <a:cubicBezTo>
                    <a:pt x="4868" y="2578"/>
                    <a:pt x="4719" y="2936"/>
                    <a:pt x="4451" y="3189"/>
                  </a:cubicBezTo>
                  <a:cubicBezTo>
                    <a:pt x="4927" y="3457"/>
                    <a:pt x="5285" y="3889"/>
                    <a:pt x="5419" y="4426"/>
                  </a:cubicBezTo>
                  <a:cubicBezTo>
                    <a:pt x="6979" y="2747"/>
                    <a:pt x="5798" y="1"/>
                    <a:pt x="3516" y="1"/>
                  </a:cubicBezTo>
                  <a:cubicBezTo>
                    <a:pt x="3509" y="1"/>
                    <a:pt x="3503" y="1"/>
                    <a:pt x="3497" y="1"/>
                  </a:cubicBezTo>
                  <a:cubicBezTo>
                    <a:pt x="3491" y="1"/>
                    <a:pt x="3485" y="1"/>
                    <a:pt x="3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6" name="Google Shape;9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00" y="2497975"/>
            <a:ext cx="2494500" cy="24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7"/>
          <p:cNvSpPr txBox="1"/>
          <p:nvPr>
            <p:ph idx="2" type="subTitle"/>
          </p:nvPr>
        </p:nvSpPr>
        <p:spPr>
          <a:xfrm>
            <a:off x="5937425" y="2146275"/>
            <a:ext cx="2389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Trabalho em Equipa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2" name="Google Shape;932;p37"/>
          <p:cNvSpPr txBox="1"/>
          <p:nvPr>
            <p:ph type="title"/>
          </p:nvPr>
        </p:nvSpPr>
        <p:spPr>
          <a:xfrm>
            <a:off x="720000" y="368275"/>
            <a:ext cx="7704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OKR -</a:t>
            </a:r>
            <a:r>
              <a:rPr lang="en"/>
              <a:t> </a:t>
            </a:r>
            <a:r>
              <a:rPr b="0" lang="en"/>
              <a:t>Trabalhar em Equipa</a:t>
            </a:r>
            <a:endParaRPr b="0"/>
          </a:p>
        </p:txBody>
      </p:sp>
      <p:sp>
        <p:nvSpPr>
          <p:cNvPr id="933" name="Google Shape;933;p37"/>
          <p:cNvSpPr txBox="1"/>
          <p:nvPr>
            <p:ph idx="4" type="subTitle"/>
          </p:nvPr>
        </p:nvSpPr>
        <p:spPr>
          <a:xfrm>
            <a:off x="731525" y="2539804"/>
            <a:ext cx="2389800" cy="18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3 - 5 objetivos;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Aspiracional.</a:t>
            </a:r>
            <a:endParaRPr/>
          </a:p>
        </p:txBody>
      </p:sp>
      <p:sp>
        <p:nvSpPr>
          <p:cNvPr id="934" name="Google Shape;934;p37"/>
          <p:cNvSpPr txBox="1"/>
          <p:nvPr>
            <p:ph idx="5" type="subTitle"/>
          </p:nvPr>
        </p:nvSpPr>
        <p:spPr>
          <a:xfrm>
            <a:off x="3334738" y="2539650"/>
            <a:ext cx="2389800" cy="18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3 - 5 resultados chave;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Métricas;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Percentagens;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Metas.</a:t>
            </a:r>
            <a:endParaRPr/>
          </a:p>
        </p:txBody>
      </p:sp>
      <p:sp>
        <p:nvSpPr>
          <p:cNvPr id="935" name="Google Shape;935;p37"/>
          <p:cNvSpPr txBox="1"/>
          <p:nvPr>
            <p:ph idx="6" type="subTitle"/>
          </p:nvPr>
        </p:nvSpPr>
        <p:spPr>
          <a:xfrm>
            <a:off x="5937425" y="2539688"/>
            <a:ext cx="2389800" cy="18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Liderança;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Saber o potencial de cada trabalhador (setor);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Plataformas a utilizar.</a:t>
            </a:r>
            <a:endParaRPr/>
          </a:p>
        </p:txBody>
      </p:sp>
      <p:sp>
        <p:nvSpPr>
          <p:cNvPr id="936" name="Google Shape;936;p37"/>
          <p:cNvSpPr txBox="1"/>
          <p:nvPr>
            <p:ph idx="1" type="subTitle"/>
          </p:nvPr>
        </p:nvSpPr>
        <p:spPr>
          <a:xfrm>
            <a:off x="730925" y="2146275"/>
            <a:ext cx="2389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Objetivos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7" name="Google Shape;937;p37"/>
          <p:cNvSpPr txBox="1"/>
          <p:nvPr>
            <p:ph idx="3" type="subTitle"/>
          </p:nvPr>
        </p:nvSpPr>
        <p:spPr>
          <a:xfrm>
            <a:off x="3334212" y="2146275"/>
            <a:ext cx="2389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Resultados Chave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37"/>
          <p:cNvSpPr/>
          <p:nvPr/>
        </p:nvSpPr>
        <p:spPr>
          <a:xfrm>
            <a:off x="1624475" y="1346450"/>
            <a:ext cx="602700" cy="60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939" name="Google Shape;939;p37"/>
          <p:cNvSpPr/>
          <p:nvPr/>
        </p:nvSpPr>
        <p:spPr>
          <a:xfrm>
            <a:off x="4270650" y="1346450"/>
            <a:ext cx="602700" cy="60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940" name="Google Shape;940;p37"/>
          <p:cNvSpPr/>
          <p:nvPr/>
        </p:nvSpPr>
        <p:spPr>
          <a:xfrm>
            <a:off x="6916825" y="1346450"/>
            <a:ext cx="602700" cy="60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941" name="Google Shape;941;p37"/>
          <p:cNvCxnSpPr>
            <a:stCxn id="938" idx="6"/>
            <a:endCxn id="939" idx="2"/>
          </p:cNvCxnSpPr>
          <p:nvPr/>
        </p:nvCxnSpPr>
        <p:spPr>
          <a:xfrm>
            <a:off x="2227175" y="1647800"/>
            <a:ext cx="2043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37"/>
          <p:cNvCxnSpPr>
            <a:stCxn id="939" idx="6"/>
            <a:endCxn id="940" idx="2"/>
          </p:cNvCxnSpPr>
          <p:nvPr/>
        </p:nvCxnSpPr>
        <p:spPr>
          <a:xfrm>
            <a:off x="4873350" y="1647800"/>
            <a:ext cx="2043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43" name="Google Shape;943;p37"/>
          <p:cNvGrpSpPr/>
          <p:nvPr/>
        </p:nvGrpSpPr>
        <p:grpSpPr>
          <a:xfrm>
            <a:off x="1795270" y="1534110"/>
            <a:ext cx="262308" cy="227393"/>
            <a:chOff x="2706733" y="2721610"/>
            <a:chExt cx="262308" cy="227393"/>
          </a:xfrm>
        </p:grpSpPr>
        <p:sp>
          <p:nvSpPr>
            <p:cNvPr id="944" name="Google Shape;944;p37"/>
            <p:cNvSpPr/>
            <p:nvPr/>
          </p:nvSpPr>
          <p:spPr>
            <a:xfrm>
              <a:off x="2763082" y="2765236"/>
              <a:ext cx="140393" cy="140393"/>
            </a:xfrm>
            <a:custGeom>
              <a:rect b="b" l="l" r="r" t="t"/>
              <a:pathLst>
                <a:path extrusionOk="0" h="6124" w="6124">
                  <a:moveTo>
                    <a:pt x="3047" y="1046"/>
                  </a:moveTo>
                  <a:cubicBezTo>
                    <a:pt x="4078" y="1046"/>
                    <a:pt x="5066" y="1846"/>
                    <a:pt x="5066" y="3054"/>
                  </a:cubicBezTo>
                  <a:cubicBezTo>
                    <a:pt x="5066" y="4157"/>
                    <a:pt x="4172" y="5066"/>
                    <a:pt x="3070" y="5066"/>
                  </a:cubicBezTo>
                  <a:cubicBezTo>
                    <a:pt x="1282" y="5066"/>
                    <a:pt x="373" y="2905"/>
                    <a:pt x="1640" y="1639"/>
                  </a:cubicBezTo>
                  <a:cubicBezTo>
                    <a:pt x="2050" y="1229"/>
                    <a:pt x="2553" y="1046"/>
                    <a:pt x="3047" y="1046"/>
                  </a:cubicBezTo>
                  <a:close/>
                  <a:moveTo>
                    <a:pt x="2742" y="0"/>
                  </a:moveTo>
                  <a:lnTo>
                    <a:pt x="2742" y="283"/>
                  </a:lnTo>
                  <a:cubicBezTo>
                    <a:pt x="2742" y="432"/>
                    <a:pt x="2638" y="552"/>
                    <a:pt x="2504" y="596"/>
                  </a:cubicBezTo>
                  <a:cubicBezTo>
                    <a:pt x="2221" y="656"/>
                    <a:pt x="1952" y="760"/>
                    <a:pt x="1714" y="924"/>
                  </a:cubicBezTo>
                  <a:cubicBezTo>
                    <a:pt x="1668" y="953"/>
                    <a:pt x="1614" y="966"/>
                    <a:pt x="1560" y="966"/>
                  </a:cubicBezTo>
                  <a:cubicBezTo>
                    <a:pt x="1476" y="966"/>
                    <a:pt x="1390" y="934"/>
                    <a:pt x="1327" y="879"/>
                  </a:cubicBezTo>
                  <a:lnTo>
                    <a:pt x="1118" y="671"/>
                  </a:lnTo>
                  <a:lnTo>
                    <a:pt x="671" y="1118"/>
                  </a:lnTo>
                  <a:lnTo>
                    <a:pt x="880" y="1326"/>
                  </a:lnTo>
                  <a:cubicBezTo>
                    <a:pt x="984" y="1431"/>
                    <a:pt x="999" y="1580"/>
                    <a:pt x="924" y="1714"/>
                  </a:cubicBezTo>
                  <a:cubicBezTo>
                    <a:pt x="775" y="1952"/>
                    <a:pt x="656" y="2220"/>
                    <a:pt x="597" y="2488"/>
                  </a:cubicBezTo>
                  <a:cubicBezTo>
                    <a:pt x="567" y="2637"/>
                    <a:pt x="433" y="2742"/>
                    <a:pt x="284" y="2742"/>
                  </a:cubicBezTo>
                  <a:lnTo>
                    <a:pt x="1" y="2742"/>
                  </a:lnTo>
                  <a:lnTo>
                    <a:pt x="1" y="3367"/>
                  </a:lnTo>
                  <a:lnTo>
                    <a:pt x="284" y="3367"/>
                  </a:lnTo>
                  <a:cubicBezTo>
                    <a:pt x="433" y="3367"/>
                    <a:pt x="567" y="3472"/>
                    <a:pt x="597" y="3620"/>
                  </a:cubicBezTo>
                  <a:cubicBezTo>
                    <a:pt x="656" y="3889"/>
                    <a:pt x="775" y="4157"/>
                    <a:pt x="924" y="4395"/>
                  </a:cubicBezTo>
                  <a:cubicBezTo>
                    <a:pt x="999" y="4514"/>
                    <a:pt x="984" y="4678"/>
                    <a:pt x="880" y="4783"/>
                  </a:cubicBezTo>
                  <a:lnTo>
                    <a:pt x="671" y="4991"/>
                  </a:lnTo>
                  <a:lnTo>
                    <a:pt x="1118" y="5438"/>
                  </a:lnTo>
                  <a:lnTo>
                    <a:pt x="1327" y="5229"/>
                  </a:lnTo>
                  <a:cubicBezTo>
                    <a:pt x="1387" y="5169"/>
                    <a:pt x="1469" y="5138"/>
                    <a:pt x="1549" y="5138"/>
                  </a:cubicBezTo>
                  <a:cubicBezTo>
                    <a:pt x="1607" y="5138"/>
                    <a:pt x="1664" y="5154"/>
                    <a:pt x="1714" y="5185"/>
                  </a:cubicBezTo>
                  <a:cubicBezTo>
                    <a:pt x="1952" y="5349"/>
                    <a:pt x="2221" y="5468"/>
                    <a:pt x="2504" y="5527"/>
                  </a:cubicBezTo>
                  <a:cubicBezTo>
                    <a:pt x="2653" y="5557"/>
                    <a:pt x="2757" y="5691"/>
                    <a:pt x="2757" y="5840"/>
                  </a:cubicBezTo>
                  <a:lnTo>
                    <a:pt x="2757" y="6123"/>
                  </a:lnTo>
                  <a:lnTo>
                    <a:pt x="3383" y="6123"/>
                  </a:lnTo>
                  <a:lnTo>
                    <a:pt x="3383" y="5840"/>
                  </a:lnTo>
                  <a:cubicBezTo>
                    <a:pt x="3383" y="5691"/>
                    <a:pt x="3487" y="5557"/>
                    <a:pt x="3621" y="5527"/>
                  </a:cubicBezTo>
                  <a:cubicBezTo>
                    <a:pt x="3904" y="5468"/>
                    <a:pt x="4157" y="5349"/>
                    <a:pt x="4410" y="5200"/>
                  </a:cubicBezTo>
                  <a:cubicBezTo>
                    <a:pt x="4460" y="5169"/>
                    <a:pt x="4518" y="5153"/>
                    <a:pt x="4575" y="5153"/>
                  </a:cubicBezTo>
                  <a:cubicBezTo>
                    <a:pt x="4656" y="5153"/>
                    <a:pt x="4737" y="5184"/>
                    <a:pt x="4798" y="5244"/>
                  </a:cubicBezTo>
                  <a:lnTo>
                    <a:pt x="4991" y="5453"/>
                  </a:lnTo>
                  <a:lnTo>
                    <a:pt x="5453" y="5006"/>
                  </a:lnTo>
                  <a:lnTo>
                    <a:pt x="5245" y="4797"/>
                  </a:lnTo>
                  <a:cubicBezTo>
                    <a:pt x="5140" y="4693"/>
                    <a:pt x="5126" y="4529"/>
                    <a:pt x="5200" y="4410"/>
                  </a:cubicBezTo>
                  <a:cubicBezTo>
                    <a:pt x="5349" y="4172"/>
                    <a:pt x="5468" y="3904"/>
                    <a:pt x="5528" y="3620"/>
                  </a:cubicBezTo>
                  <a:cubicBezTo>
                    <a:pt x="5558" y="3486"/>
                    <a:pt x="5692" y="3382"/>
                    <a:pt x="5841" y="3382"/>
                  </a:cubicBezTo>
                  <a:lnTo>
                    <a:pt x="6124" y="3382"/>
                  </a:lnTo>
                  <a:lnTo>
                    <a:pt x="6124" y="2742"/>
                  </a:lnTo>
                  <a:lnTo>
                    <a:pt x="5841" y="2742"/>
                  </a:lnTo>
                  <a:cubicBezTo>
                    <a:pt x="5692" y="2727"/>
                    <a:pt x="5558" y="2637"/>
                    <a:pt x="5528" y="2488"/>
                  </a:cubicBezTo>
                  <a:cubicBezTo>
                    <a:pt x="5468" y="2220"/>
                    <a:pt x="5349" y="1952"/>
                    <a:pt x="5200" y="1714"/>
                  </a:cubicBezTo>
                  <a:cubicBezTo>
                    <a:pt x="5126" y="1580"/>
                    <a:pt x="5140" y="1431"/>
                    <a:pt x="5245" y="1326"/>
                  </a:cubicBezTo>
                  <a:lnTo>
                    <a:pt x="5453" y="1118"/>
                  </a:lnTo>
                  <a:lnTo>
                    <a:pt x="5006" y="671"/>
                  </a:lnTo>
                  <a:lnTo>
                    <a:pt x="4798" y="879"/>
                  </a:lnTo>
                  <a:cubicBezTo>
                    <a:pt x="4734" y="934"/>
                    <a:pt x="4648" y="966"/>
                    <a:pt x="4564" y="966"/>
                  </a:cubicBezTo>
                  <a:cubicBezTo>
                    <a:pt x="4510" y="966"/>
                    <a:pt x="4457" y="953"/>
                    <a:pt x="4410" y="924"/>
                  </a:cubicBezTo>
                  <a:cubicBezTo>
                    <a:pt x="4172" y="760"/>
                    <a:pt x="3904" y="656"/>
                    <a:pt x="3621" y="596"/>
                  </a:cubicBezTo>
                  <a:cubicBezTo>
                    <a:pt x="3487" y="552"/>
                    <a:pt x="3383" y="432"/>
                    <a:pt x="3383" y="283"/>
                  </a:cubicBezTo>
                  <a:lnTo>
                    <a:pt x="33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2706733" y="2721610"/>
              <a:ext cx="262308" cy="227393"/>
            </a:xfrm>
            <a:custGeom>
              <a:rect b="b" l="l" r="r" t="t"/>
              <a:pathLst>
                <a:path extrusionOk="0" h="9919" w="11442">
                  <a:moveTo>
                    <a:pt x="6153" y="1263"/>
                  </a:moveTo>
                  <a:cubicBezTo>
                    <a:pt x="6332" y="1263"/>
                    <a:pt x="6466" y="1412"/>
                    <a:pt x="6466" y="1591"/>
                  </a:cubicBezTo>
                  <a:lnTo>
                    <a:pt x="6466" y="1948"/>
                  </a:lnTo>
                  <a:cubicBezTo>
                    <a:pt x="6645" y="1993"/>
                    <a:pt x="6824" y="2067"/>
                    <a:pt x="6988" y="2157"/>
                  </a:cubicBezTo>
                  <a:lnTo>
                    <a:pt x="7241" y="1903"/>
                  </a:lnTo>
                  <a:cubicBezTo>
                    <a:pt x="7300" y="1844"/>
                    <a:pt x="7379" y="1814"/>
                    <a:pt x="7459" y="1814"/>
                  </a:cubicBezTo>
                  <a:cubicBezTo>
                    <a:pt x="7539" y="1814"/>
                    <a:pt x="7621" y="1844"/>
                    <a:pt x="7688" y="1903"/>
                  </a:cubicBezTo>
                  <a:lnTo>
                    <a:pt x="8582" y="2797"/>
                  </a:lnTo>
                  <a:cubicBezTo>
                    <a:pt x="8701" y="2916"/>
                    <a:pt x="8701" y="3125"/>
                    <a:pt x="8582" y="3244"/>
                  </a:cubicBezTo>
                  <a:lnTo>
                    <a:pt x="8328" y="3497"/>
                  </a:lnTo>
                  <a:cubicBezTo>
                    <a:pt x="8403" y="3661"/>
                    <a:pt x="8477" y="3840"/>
                    <a:pt x="8537" y="4019"/>
                  </a:cubicBezTo>
                  <a:lnTo>
                    <a:pt x="8895" y="4019"/>
                  </a:lnTo>
                  <a:cubicBezTo>
                    <a:pt x="9073" y="4019"/>
                    <a:pt x="9207" y="4153"/>
                    <a:pt x="9207" y="4332"/>
                  </a:cubicBezTo>
                  <a:lnTo>
                    <a:pt x="9207" y="5598"/>
                  </a:lnTo>
                  <a:cubicBezTo>
                    <a:pt x="9207" y="5762"/>
                    <a:pt x="9073" y="5911"/>
                    <a:pt x="8895" y="5911"/>
                  </a:cubicBezTo>
                  <a:lnTo>
                    <a:pt x="8537" y="5911"/>
                  </a:lnTo>
                  <a:cubicBezTo>
                    <a:pt x="8477" y="6090"/>
                    <a:pt x="8403" y="6253"/>
                    <a:pt x="8328" y="6417"/>
                  </a:cubicBezTo>
                  <a:lnTo>
                    <a:pt x="8582" y="6671"/>
                  </a:lnTo>
                  <a:cubicBezTo>
                    <a:pt x="8641" y="6730"/>
                    <a:pt x="8671" y="6820"/>
                    <a:pt x="8671" y="6894"/>
                  </a:cubicBezTo>
                  <a:cubicBezTo>
                    <a:pt x="8671" y="6983"/>
                    <a:pt x="8641" y="7058"/>
                    <a:pt x="8582" y="7118"/>
                  </a:cubicBezTo>
                  <a:lnTo>
                    <a:pt x="7688" y="8026"/>
                  </a:lnTo>
                  <a:cubicBezTo>
                    <a:pt x="7621" y="8086"/>
                    <a:pt x="7539" y="8116"/>
                    <a:pt x="7459" y="8116"/>
                  </a:cubicBezTo>
                  <a:cubicBezTo>
                    <a:pt x="7379" y="8116"/>
                    <a:pt x="7300" y="8086"/>
                    <a:pt x="7241" y="8026"/>
                  </a:cubicBezTo>
                  <a:lnTo>
                    <a:pt x="6988" y="7758"/>
                  </a:lnTo>
                  <a:cubicBezTo>
                    <a:pt x="6824" y="7848"/>
                    <a:pt x="6645" y="7922"/>
                    <a:pt x="6466" y="7982"/>
                  </a:cubicBezTo>
                  <a:lnTo>
                    <a:pt x="6466" y="8339"/>
                  </a:lnTo>
                  <a:cubicBezTo>
                    <a:pt x="6466" y="8503"/>
                    <a:pt x="6332" y="8652"/>
                    <a:pt x="6153" y="8652"/>
                  </a:cubicBezTo>
                  <a:lnTo>
                    <a:pt x="4887" y="8652"/>
                  </a:lnTo>
                  <a:cubicBezTo>
                    <a:pt x="4708" y="8652"/>
                    <a:pt x="4574" y="8503"/>
                    <a:pt x="4574" y="8339"/>
                  </a:cubicBezTo>
                  <a:lnTo>
                    <a:pt x="4574" y="7982"/>
                  </a:lnTo>
                  <a:cubicBezTo>
                    <a:pt x="4395" y="7922"/>
                    <a:pt x="4217" y="7848"/>
                    <a:pt x="4053" y="7758"/>
                  </a:cubicBezTo>
                  <a:lnTo>
                    <a:pt x="3800" y="8026"/>
                  </a:lnTo>
                  <a:cubicBezTo>
                    <a:pt x="3740" y="8086"/>
                    <a:pt x="3662" y="8116"/>
                    <a:pt x="3582" y="8116"/>
                  </a:cubicBezTo>
                  <a:cubicBezTo>
                    <a:pt x="3502" y="8116"/>
                    <a:pt x="3420" y="8086"/>
                    <a:pt x="3353" y="8026"/>
                  </a:cubicBezTo>
                  <a:lnTo>
                    <a:pt x="2459" y="7118"/>
                  </a:lnTo>
                  <a:cubicBezTo>
                    <a:pt x="2399" y="7058"/>
                    <a:pt x="2369" y="6983"/>
                    <a:pt x="2369" y="6894"/>
                  </a:cubicBezTo>
                  <a:cubicBezTo>
                    <a:pt x="2369" y="6820"/>
                    <a:pt x="2399" y="6730"/>
                    <a:pt x="2459" y="6671"/>
                  </a:cubicBezTo>
                  <a:lnTo>
                    <a:pt x="2712" y="6417"/>
                  </a:lnTo>
                  <a:cubicBezTo>
                    <a:pt x="2638" y="6253"/>
                    <a:pt x="2563" y="6090"/>
                    <a:pt x="2503" y="5911"/>
                  </a:cubicBezTo>
                  <a:lnTo>
                    <a:pt x="2146" y="5911"/>
                  </a:lnTo>
                  <a:cubicBezTo>
                    <a:pt x="1967" y="5911"/>
                    <a:pt x="1833" y="5762"/>
                    <a:pt x="1833" y="5598"/>
                  </a:cubicBezTo>
                  <a:lnTo>
                    <a:pt x="1833" y="4332"/>
                  </a:lnTo>
                  <a:cubicBezTo>
                    <a:pt x="1833" y="4153"/>
                    <a:pt x="1967" y="4019"/>
                    <a:pt x="2146" y="4019"/>
                  </a:cubicBezTo>
                  <a:lnTo>
                    <a:pt x="2503" y="4019"/>
                  </a:lnTo>
                  <a:cubicBezTo>
                    <a:pt x="2563" y="3840"/>
                    <a:pt x="2638" y="3661"/>
                    <a:pt x="2712" y="3497"/>
                  </a:cubicBezTo>
                  <a:lnTo>
                    <a:pt x="2459" y="3244"/>
                  </a:lnTo>
                  <a:cubicBezTo>
                    <a:pt x="2340" y="3125"/>
                    <a:pt x="2340" y="2916"/>
                    <a:pt x="2459" y="2797"/>
                  </a:cubicBezTo>
                  <a:lnTo>
                    <a:pt x="3353" y="1903"/>
                  </a:lnTo>
                  <a:cubicBezTo>
                    <a:pt x="3420" y="1844"/>
                    <a:pt x="3502" y="1814"/>
                    <a:pt x="3582" y="1814"/>
                  </a:cubicBezTo>
                  <a:cubicBezTo>
                    <a:pt x="3662" y="1814"/>
                    <a:pt x="3740" y="1844"/>
                    <a:pt x="3800" y="1903"/>
                  </a:cubicBezTo>
                  <a:lnTo>
                    <a:pt x="4053" y="2157"/>
                  </a:lnTo>
                  <a:cubicBezTo>
                    <a:pt x="4217" y="2067"/>
                    <a:pt x="4395" y="1993"/>
                    <a:pt x="4574" y="1948"/>
                  </a:cubicBezTo>
                  <a:lnTo>
                    <a:pt x="4574" y="1591"/>
                  </a:lnTo>
                  <a:cubicBezTo>
                    <a:pt x="4574" y="1412"/>
                    <a:pt x="4708" y="1263"/>
                    <a:pt x="4887" y="1263"/>
                  </a:cubicBezTo>
                  <a:close/>
                  <a:moveTo>
                    <a:pt x="5537" y="0"/>
                  </a:moveTo>
                  <a:cubicBezTo>
                    <a:pt x="4179" y="0"/>
                    <a:pt x="2824" y="481"/>
                    <a:pt x="1744" y="1442"/>
                  </a:cubicBezTo>
                  <a:cubicBezTo>
                    <a:pt x="746" y="2335"/>
                    <a:pt x="165" y="3617"/>
                    <a:pt x="165" y="4957"/>
                  </a:cubicBezTo>
                  <a:cubicBezTo>
                    <a:pt x="165" y="5658"/>
                    <a:pt x="328" y="6343"/>
                    <a:pt x="641" y="6969"/>
                  </a:cubicBezTo>
                  <a:cubicBezTo>
                    <a:pt x="880" y="7460"/>
                    <a:pt x="1207" y="7922"/>
                    <a:pt x="1595" y="8309"/>
                  </a:cubicBezTo>
                  <a:lnTo>
                    <a:pt x="239" y="9352"/>
                  </a:lnTo>
                  <a:cubicBezTo>
                    <a:pt x="1" y="9531"/>
                    <a:pt x="135" y="9918"/>
                    <a:pt x="433" y="9918"/>
                  </a:cubicBezTo>
                  <a:lnTo>
                    <a:pt x="5543" y="9918"/>
                  </a:lnTo>
                  <a:cubicBezTo>
                    <a:pt x="5562" y="9918"/>
                    <a:pt x="5582" y="9919"/>
                    <a:pt x="5601" y="9919"/>
                  </a:cubicBezTo>
                  <a:cubicBezTo>
                    <a:pt x="6980" y="9919"/>
                    <a:pt x="8298" y="9399"/>
                    <a:pt x="9327" y="8473"/>
                  </a:cubicBezTo>
                  <a:cubicBezTo>
                    <a:pt x="11442" y="6611"/>
                    <a:pt x="11442" y="3319"/>
                    <a:pt x="9327" y="1442"/>
                  </a:cubicBezTo>
                  <a:lnTo>
                    <a:pt x="9341" y="1442"/>
                  </a:lnTo>
                  <a:cubicBezTo>
                    <a:pt x="8254" y="481"/>
                    <a:pt x="6895" y="0"/>
                    <a:pt x="5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2791097" y="2803819"/>
              <a:ext cx="73796" cy="62929"/>
            </a:xfrm>
            <a:custGeom>
              <a:rect b="b" l="l" r="r" t="t"/>
              <a:pathLst>
                <a:path extrusionOk="0" h="2745" w="3219">
                  <a:moveTo>
                    <a:pt x="1848" y="1"/>
                  </a:moveTo>
                  <a:cubicBezTo>
                    <a:pt x="626" y="1"/>
                    <a:pt x="0" y="1476"/>
                    <a:pt x="864" y="2340"/>
                  </a:cubicBezTo>
                  <a:cubicBezTo>
                    <a:pt x="1144" y="2619"/>
                    <a:pt x="1489" y="2745"/>
                    <a:pt x="1828" y="2745"/>
                  </a:cubicBezTo>
                  <a:cubicBezTo>
                    <a:pt x="2537" y="2745"/>
                    <a:pt x="3218" y="2198"/>
                    <a:pt x="3218" y="1371"/>
                  </a:cubicBezTo>
                  <a:cubicBezTo>
                    <a:pt x="3218" y="612"/>
                    <a:pt x="2593" y="1"/>
                    <a:pt x="1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37"/>
          <p:cNvGrpSpPr/>
          <p:nvPr/>
        </p:nvGrpSpPr>
        <p:grpSpPr>
          <a:xfrm>
            <a:off x="4472836" y="1524021"/>
            <a:ext cx="198462" cy="247544"/>
            <a:chOff x="3443749" y="2712646"/>
            <a:chExt cx="198462" cy="247544"/>
          </a:xfrm>
        </p:grpSpPr>
        <p:sp>
          <p:nvSpPr>
            <p:cNvPr id="948" name="Google Shape;948;p37"/>
            <p:cNvSpPr/>
            <p:nvPr/>
          </p:nvSpPr>
          <p:spPr>
            <a:xfrm>
              <a:off x="3526737" y="2819546"/>
              <a:ext cx="28381" cy="24209"/>
            </a:xfrm>
            <a:custGeom>
              <a:rect b="b" l="l" r="r" t="t"/>
              <a:pathLst>
                <a:path extrusionOk="0" h="1056" w="1238">
                  <a:moveTo>
                    <a:pt x="716" y="0"/>
                  </a:moveTo>
                  <a:cubicBezTo>
                    <a:pt x="239" y="0"/>
                    <a:pt x="1" y="566"/>
                    <a:pt x="343" y="894"/>
                  </a:cubicBezTo>
                  <a:cubicBezTo>
                    <a:pt x="450" y="1006"/>
                    <a:pt x="583" y="1056"/>
                    <a:pt x="712" y="1056"/>
                  </a:cubicBezTo>
                  <a:cubicBezTo>
                    <a:pt x="980" y="1056"/>
                    <a:pt x="1237" y="843"/>
                    <a:pt x="1237" y="522"/>
                  </a:cubicBezTo>
                  <a:cubicBezTo>
                    <a:pt x="1237" y="238"/>
                    <a:pt x="999" y="0"/>
                    <a:pt x="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3494986" y="2780940"/>
              <a:ext cx="95987" cy="101810"/>
            </a:xfrm>
            <a:custGeom>
              <a:rect b="b" l="l" r="r" t="t"/>
              <a:pathLst>
                <a:path extrusionOk="0" h="4441" w="4187">
                  <a:moveTo>
                    <a:pt x="2091" y="1045"/>
                  </a:moveTo>
                  <a:cubicBezTo>
                    <a:pt x="2689" y="1045"/>
                    <a:pt x="3263" y="1509"/>
                    <a:pt x="3263" y="2206"/>
                  </a:cubicBezTo>
                  <a:cubicBezTo>
                    <a:pt x="3263" y="2846"/>
                    <a:pt x="2741" y="3368"/>
                    <a:pt x="2101" y="3368"/>
                  </a:cubicBezTo>
                  <a:cubicBezTo>
                    <a:pt x="1058" y="3368"/>
                    <a:pt x="551" y="2116"/>
                    <a:pt x="1281" y="1386"/>
                  </a:cubicBezTo>
                  <a:cubicBezTo>
                    <a:pt x="1517" y="1151"/>
                    <a:pt x="1807" y="1045"/>
                    <a:pt x="2091" y="1045"/>
                  </a:cubicBezTo>
                  <a:close/>
                  <a:moveTo>
                    <a:pt x="1773" y="1"/>
                  </a:moveTo>
                  <a:lnTo>
                    <a:pt x="1773" y="209"/>
                  </a:lnTo>
                  <a:cubicBezTo>
                    <a:pt x="1773" y="343"/>
                    <a:pt x="1684" y="463"/>
                    <a:pt x="1550" y="507"/>
                  </a:cubicBezTo>
                  <a:cubicBezTo>
                    <a:pt x="1296" y="582"/>
                    <a:pt x="1073" y="716"/>
                    <a:pt x="879" y="895"/>
                  </a:cubicBezTo>
                  <a:cubicBezTo>
                    <a:pt x="817" y="948"/>
                    <a:pt x="738" y="975"/>
                    <a:pt x="659" y="975"/>
                  </a:cubicBezTo>
                  <a:cubicBezTo>
                    <a:pt x="607" y="975"/>
                    <a:pt x="554" y="963"/>
                    <a:pt x="507" y="939"/>
                  </a:cubicBezTo>
                  <a:lnTo>
                    <a:pt x="313" y="835"/>
                  </a:lnTo>
                  <a:lnTo>
                    <a:pt x="0" y="1386"/>
                  </a:lnTo>
                  <a:lnTo>
                    <a:pt x="179" y="1490"/>
                  </a:lnTo>
                  <a:cubicBezTo>
                    <a:pt x="298" y="1550"/>
                    <a:pt x="358" y="1699"/>
                    <a:pt x="328" y="1833"/>
                  </a:cubicBezTo>
                  <a:cubicBezTo>
                    <a:pt x="298" y="1952"/>
                    <a:pt x="283" y="2086"/>
                    <a:pt x="283" y="2220"/>
                  </a:cubicBezTo>
                  <a:cubicBezTo>
                    <a:pt x="283" y="2354"/>
                    <a:pt x="298" y="2474"/>
                    <a:pt x="328" y="2608"/>
                  </a:cubicBezTo>
                  <a:cubicBezTo>
                    <a:pt x="358" y="2742"/>
                    <a:pt x="298" y="2876"/>
                    <a:pt x="179" y="2950"/>
                  </a:cubicBezTo>
                  <a:lnTo>
                    <a:pt x="0" y="3055"/>
                  </a:lnTo>
                  <a:lnTo>
                    <a:pt x="313" y="3606"/>
                  </a:lnTo>
                  <a:lnTo>
                    <a:pt x="507" y="3502"/>
                  </a:lnTo>
                  <a:cubicBezTo>
                    <a:pt x="554" y="3478"/>
                    <a:pt x="607" y="3466"/>
                    <a:pt x="659" y="3466"/>
                  </a:cubicBezTo>
                  <a:cubicBezTo>
                    <a:pt x="738" y="3466"/>
                    <a:pt x="817" y="3493"/>
                    <a:pt x="879" y="3546"/>
                  </a:cubicBezTo>
                  <a:cubicBezTo>
                    <a:pt x="1073" y="3725"/>
                    <a:pt x="1296" y="3859"/>
                    <a:pt x="1550" y="3934"/>
                  </a:cubicBezTo>
                  <a:cubicBezTo>
                    <a:pt x="1684" y="3978"/>
                    <a:pt x="1773" y="4098"/>
                    <a:pt x="1773" y="4232"/>
                  </a:cubicBezTo>
                  <a:lnTo>
                    <a:pt x="1773" y="4440"/>
                  </a:lnTo>
                  <a:lnTo>
                    <a:pt x="2429" y="4440"/>
                  </a:lnTo>
                  <a:lnTo>
                    <a:pt x="2429" y="4232"/>
                  </a:lnTo>
                  <a:cubicBezTo>
                    <a:pt x="2429" y="4098"/>
                    <a:pt x="2518" y="3978"/>
                    <a:pt x="2637" y="3934"/>
                  </a:cubicBezTo>
                  <a:cubicBezTo>
                    <a:pt x="2890" y="3859"/>
                    <a:pt x="3129" y="3725"/>
                    <a:pt x="3322" y="3546"/>
                  </a:cubicBezTo>
                  <a:cubicBezTo>
                    <a:pt x="3376" y="3493"/>
                    <a:pt x="3451" y="3466"/>
                    <a:pt x="3532" y="3466"/>
                  </a:cubicBezTo>
                  <a:cubicBezTo>
                    <a:pt x="3585" y="3466"/>
                    <a:pt x="3641" y="3478"/>
                    <a:pt x="3695" y="3502"/>
                  </a:cubicBezTo>
                  <a:lnTo>
                    <a:pt x="3874" y="3606"/>
                  </a:lnTo>
                  <a:lnTo>
                    <a:pt x="4186" y="3055"/>
                  </a:lnTo>
                  <a:lnTo>
                    <a:pt x="4008" y="2950"/>
                  </a:lnTo>
                  <a:cubicBezTo>
                    <a:pt x="3888" y="2876"/>
                    <a:pt x="3829" y="2742"/>
                    <a:pt x="3859" y="2608"/>
                  </a:cubicBezTo>
                  <a:cubicBezTo>
                    <a:pt x="3888" y="2474"/>
                    <a:pt x="3903" y="2354"/>
                    <a:pt x="3903" y="2220"/>
                  </a:cubicBezTo>
                  <a:cubicBezTo>
                    <a:pt x="3903" y="2086"/>
                    <a:pt x="3888" y="1952"/>
                    <a:pt x="3859" y="1833"/>
                  </a:cubicBezTo>
                  <a:cubicBezTo>
                    <a:pt x="3829" y="1699"/>
                    <a:pt x="3888" y="1550"/>
                    <a:pt x="4008" y="1490"/>
                  </a:cubicBezTo>
                  <a:lnTo>
                    <a:pt x="3993" y="1476"/>
                  </a:lnTo>
                  <a:lnTo>
                    <a:pt x="4172" y="1371"/>
                  </a:lnTo>
                  <a:lnTo>
                    <a:pt x="3859" y="835"/>
                  </a:lnTo>
                  <a:lnTo>
                    <a:pt x="3665" y="939"/>
                  </a:lnTo>
                  <a:cubicBezTo>
                    <a:pt x="3617" y="963"/>
                    <a:pt x="3565" y="975"/>
                    <a:pt x="3512" y="975"/>
                  </a:cubicBezTo>
                  <a:cubicBezTo>
                    <a:pt x="3434" y="975"/>
                    <a:pt x="3355" y="948"/>
                    <a:pt x="3293" y="895"/>
                  </a:cubicBezTo>
                  <a:cubicBezTo>
                    <a:pt x="3099" y="716"/>
                    <a:pt x="2875" y="582"/>
                    <a:pt x="2622" y="492"/>
                  </a:cubicBezTo>
                  <a:cubicBezTo>
                    <a:pt x="2488" y="463"/>
                    <a:pt x="2399" y="343"/>
                    <a:pt x="2399" y="194"/>
                  </a:cubicBezTo>
                  <a:lnTo>
                    <a:pt x="2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3443749" y="2712646"/>
              <a:ext cx="198462" cy="247544"/>
            </a:xfrm>
            <a:custGeom>
              <a:rect b="b" l="l" r="r" t="t"/>
              <a:pathLst>
                <a:path extrusionOk="0" h="10798" w="8657">
                  <a:moveTo>
                    <a:pt x="4976" y="2354"/>
                  </a:moveTo>
                  <a:cubicBezTo>
                    <a:pt x="5140" y="2354"/>
                    <a:pt x="5289" y="2488"/>
                    <a:pt x="5289" y="2667"/>
                  </a:cubicBezTo>
                  <a:lnTo>
                    <a:pt x="5289" y="2965"/>
                  </a:lnTo>
                  <a:cubicBezTo>
                    <a:pt x="5468" y="3039"/>
                    <a:pt x="5632" y="3144"/>
                    <a:pt x="5796" y="3263"/>
                  </a:cubicBezTo>
                  <a:lnTo>
                    <a:pt x="6049" y="3114"/>
                  </a:lnTo>
                  <a:cubicBezTo>
                    <a:pt x="6097" y="3085"/>
                    <a:pt x="6151" y="3068"/>
                    <a:pt x="6204" y="3068"/>
                  </a:cubicBezTo>
                  <a:cubicBezTo>
                    <a:pt x="6233" y="3068"/>
                    <a:pt x="6261" y="3073"/>
                    <a:pt x="6287" y="3084"/>
                  </a:cubicBezTo>
                  <a:cubicBezTo>
                    <a:pt x="6377" y="3099"/>
                    <a:pt x="6436" y="3158"/>
                    <a:pt x="6481" y="3218"/>
                  </a:cubicBezTo>
                  <a:lnTo>
                    <a:pt x="7107" y="4320"/>
                  </a:lnTo>
                  <a:cubicBezTo>
                    <a:pt x="7151" y="4395"/>
                    <a:pt x="7166" y="4484"/>
                    <a:pt x="7137" y="4559"/>
                  </a:cubicBezTo>
                  <a:cubicBezTo>
                    <a:pt x="7122" y="4633"/>
                    <a:pt x="7062" y="4708"/>
                    <a:pt x="7002" y="4752"/>
                  </a:cubicBezTo>
                  <a:lnTo>
                    <a:pt x="6734" y="4901"/>
                  </a:lnTo>
                  <a:cubicBezTo>
                    <a:pt x="6749" y="4991"/>
                    <a:pt x="6749" y="5095"/>
                    <a:pt x="6764" y="5185"/>
                  </a:cubicBezTo>
                  <a:cubicBezTo>
                    <a:pt x="6764" y="5289"/>
                    <a:pt x="6749" y="5378"/>
                    <a:pt x="6734" y="5482"/>
                  </a:cubicBezTo>
                  <a:lnTo>
                    <a:pt x="7002" y="5631"/>
                  </a:lnTo>
                  <a:cubicBezTo>
                    <a:pt x="7151" y="5721"/>
                    <a:pt x="7196" y="5914"/>
                    <a:pt x="7107" y="6063"/>
                  </a:cubicBezTo>
                  <a:lnTo>
                    <a:pt x="6481" y="7166"/>
                  </a:lnTo>
                  <a:cubicBezTo>
                    <a:pt x="6420" y="7267"/>
                    <a:pt x="6311" y="7320"/>
                    <a:pt x="6200" y="7320"/>
                  </a:cubicBezTo>
                  <a:cubicBezTo>
                    <a:pt x="6149" y="7320"/>
                    <a:pt x="6097" y="7309"/>
                    <a:pt x="6049" y="7285"/>
                  </a:cubicBezTo>
                  <a:lnTo>
                    <a:pt x="5781" y="7121"/>
                  </a:lnTo>
                  <a:cubicBezTo>
                    <a:pt x="5632" y="7240"/>
                    <a:pt x="5468" y="7345"/>
                    <a:pt x="5274" y="7419"/>
                  </a:cubicBezTo>
                  <a:lnTo>
                    <a:pt x="5274" y="7717"/>
                  </a:lnTo>
                  <a:cubicBezTo>
                    <a:pt x="5274" y="7896"/>
                    <a:pt x="5140" y="8030"/>
                    <a:pt x="4961" y="8045"/>
                  </a:cubicBezTo>
                  <a:lnTo>
                    <a:pt x="3695" y="8045"/>
                  </a:lnTo>
                  <a:cubicBezTo>
                    <a:pt x="3531" y="8045"/>
                    <a:pt x="3382" y="7896"/>
                    <a:pt x="3382" y="7717"/>
                  </a:cubicBezTo>
                  <a:lnTo>
                    <a:pt x="3382" y="7419"/>
                  </a:lnTo>
                  <a:cubicBezTo>
                    <a:pt x="3204" y="7345"/>
                    <a:pt x="3040" y="7240"/>
                    <a:pt x="2876" y="7121"/>
                  </a:cubicBezTo>
                  <a:lnTo>
                    <a:pt x="2608" y="7285"/>
                  </a:lnTo>
                  <a:cubicBezTo>
                    <a:pt x="2564" y="7307"/>
                    <a:pt x="2504" y="7321"/>
                    <a:pt x="2441" y="7321"/>
                  </a:cubicBezTo>
                  <a:cubicBezTo>
                    <a:pt x="2417" y="7321"/>
                    <a:pt x="2393" y="7319"/>
                    <a:pt x="2369" y="7315"/>
                  </a:cubicBezTo>
                  <a:cubicBezTo>
                    <a:pt x="2295" y="7285"/>
                    <a:pt x="2235" y="7240"/>
                    <a:pt x="2191" y="7166"/>
                  </a:cubicBezTo>
                  <a:lnTo>
                    <a:pt x="1550" y="6063"/>
                  </a:lnTo>
                  <a:cubicBezTo>
                    <a:pt x="1475" y="5914"/>
                    <a:pt x="1520" y="5721"/>
                    <a:pt x="1669" y="5631"/>
                  </a:cubicBezTo>
                  <a:lnTo>
                    <a:pt x="1922" y="5482"/>
                  </a:lnTo>
                  <a:cubicBezTo>
                    <a:pt x="1922" y="5378"/>
                    <a:pt x="1907" y="5289"/>
                    <a:pt x="1907" y="5185"/>
                  </a:cubicBezTo>
                  <a:cubicBezTo>
                    <a:pt x="1907" y="5095"/>
                    <a:pt x="1922" y="4991"/>
                    <a:pt x="1922" y="4901"/>
                  </a:cubicBezTo>
                  <a:lnTo>
                    <a:pt x="1669" y="4752"/>
                  </a:lnTo>
                  <a:cubicBezTo>
                    <a:pt x="1595" y="4708"/>
                    <a:pt x="1550" y="4633"/>
                    <a:pt x="1520" y="4559"/>
                  </a:cubicBezTo>
                  <a:cubicBezTo>
                    <a:pt x="1505" y="4484"/>
                    <a:pt x="1520" y="4395"/>
                    <a:pt x="1550" y="4320"/>
                  </a:cubicBezTo>
                  <a:lnTo>
                    <a:pt x="2191" y="3218"/>
                  </a:lnTo>
                  <a:cubicBezTo>
                    <a:pt x="2249" y="3121"/>
                    <a:pt x="2352" y="3068"/>
                    <a:pt x="2458" y="3068"/>
                  </a:cubicBezTo>
                  <a:cubicBezTo>
                    <a:pt x="2514" y="3068"/>
                    <a:pt x="2571" y="3083"/>
                    <a:pt x="2623" y="3114"/>
                  </a:cubicBezTo>
                  <a:lnTo>
                    <a:pt x="2876" y="3263"/>
                  </a:lnTo>
                  <a:cubicBezTo>
                    <a:pt x="3040" y="3144"/>
                    <a:pt x="3204" y="3039"/>
                    <a:pt x="3382" y="2965"/>
                  </a:cubicBezTo>
                  <a:lnTo>
                    <a:pt x="3382" y="2667"/>
                  </a:lnTo>
                  <a:cubicBezTo>
                    <a:pt x="3382" y="2488"/>
                    <a:pt x="3531" y="2354"/>
                    <a:pt x="3710" y="2354"/>
                  </a:cubicBezTo>
                  <a:close/>
                  <a:moveTo>
                    <a:pt x="2012" y="0"/>
                  </a:moveTo>
                  <a:cubicBezTo>
                    <a:pt x="1833" y="0"/>
                    <a:pt x="1699" y="149"/>
                    <a:pt x="1699" y="313"/>
                  </a:cubicBezTo>
                  <a:cubicBezTo>
                    <a:pt x="1699" y="1073"/>
                    <a:pt x="1088" y="1684"/>
                    <a:pt x="328" y="1684"/>
                  </a:cubicBezTo>
                  <a:cubicBezTo>
                    <a:pt x="150" y="1684"/>
                    <a:pt x="1" y="1833"/>
                    <a:pt x="1" y="2011"/>
                  </a:cubicBezTo>
                  <a:lnTo>
                    <a:pt x="1" y="4738"/>
                  </a:lnTo>
                  <a:cubicBezTo>
                    <a:pt x="15" y="7434"/>
                    <a:pt x="1684" y="9847"/>
                    <a:pt x="4217" y="10786"/>
                  </a:cubicBezTo>
                  <a:cubicBezTo>
                    <a:pt x="4254" y="10793"/>
                    <a:pt x="4291" y="10797"/>
                    <a:pt x="4328" y="10797"/>
                  </a:cubicBezTo>
                  <a:cubicBezTo>
                    <a:pt x="4366" y="10797"/>
                    <a:pt x="4403" y="10793"/>
                    <a:pt x="4440" y="10786"/>
                  </a:cubicBezTo>
                  <a:cubicBezTo>
                    <a:pt x="6973" y="9847"/>
                    <a:pt x="8656" y="7434"/>
                    <a:pt x="8656" y="4738"/>
                  </a:cubicBezTo>
                  <a:lnTo>
                    <a:pt x="8656" y="2011"/>
                  </a:lnTo>
                  <a:cubicBezTo>
                    <a:pt x="8656" y="1833"/>
                    <a:pt x="8507" y="1684"/>
                    <a:pt x="8343" y="1684"/>
                  </a:cubicBezTo>
                  <a:cubicBezTo>
                    <a:pt x="7583" y="1684"/>
                    <a:pt x="6973" y="1073"/>
                    <a:pt x="6973" y="313"/>
                  </a:cubicBezTo>
                  <a:cubicBezTo>
                    <a:pt x="6973" y="149"/>
                    <a:pt x="6824" y="0"/>
                    <a:pt x="6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37"/>
          <p:cNvGrpSpPr/>
          <p:nvPr/>
        </p:nvGrpSpPr>
        <p:grpSpPr>
          <a:xfrm>
            <a:off x="7094873" y="1523821"/>
            <a:ext cx="246604" cy="247957"/>
            <a:chOff x="4835823" y="2712646"/>
            <a:chExt cx="246604" cy="247957"/>
          </a:xfrm>
        </p:grpSpPr>
        <p:sp>
          <p:nvSpPr>
            <p:cNvPr id="952" name="Google Shape;952;p37"/>
            <p:cNvSpPr/>
            <p:nvPr/>
          </p:nvSpPr>
          <p:spPr>
            <a:xfrm>
              <a:off x="4845383" y="2712646"/>
              <a:ext cx="228150" cy="209030"/>
            </a:xfrm>
            <a:custGeom>
              <a:rect b="b" l="l" r="r" t="t"/>
              <a:pathLst>
                <a:path extrusionOk="0" h="9118" w="9952">
                  <a:moveTo>
                    <a:pt x="4974" y="1895"/>
                  </a:moveTo>
                  <a:cubicBezTo>
                    <a:pt x="5208" y="1895"/>
                    <a:pt x="5448" y="1982"/>
                    <a:pt x="5646" y="2175"/>
                  </a:cubicBezTo>
                  <a:cubicBezTo>
                    <a:pt x="6242" y="2771"/>
                    <a:pt x="5810" y="3799"/>
                    <a:pt x="4976" y="3799"/>
                  </a:cubicBezTo>
                  <a:cubicBezTo>
                    <a:pt x="4440" y="3799"/>
                    <a:pt x="4023" y="3367"/>
                    <a:pt x="4023" y="2846"/>
                  </a:cubicBezTo>
                  <a:cubicBezTo>
                    <a:pt x="4023" y="2272"/>
                    <a:pt x="4485" y="1895"/>
                    <a:pt x="4974" y="1895"/>
                  </a:cubicBezTo>
                  <a:close/>
                  <a:moveTo>
                    <a:pt x="4335" y="0"/>
                  </a:moveTo>
                  <a:cubicBezTo>
                    <a:pt x="4157" y="0"/>
                    <a:pt x="4023" y="149"/>
                    <a:pt x="4023" y="313"/>
                  </a:cubicBezTo>
                  <a:lnTo>
                    <a:pt x="4023" y="611"/>
                  </a:lnTo>
                  <a:cubicBezTo>
                    <a:pt x="3844" y="700"/>
                    <a:pt x="3665" y="790"/>
                    <a:pt x="3516" y="909"/>
                  </a:cubicBezTo>
                  <a:lnTo>
                    <a:pt x="3248" y="760"/>
                  </a:lnTo>
                  <a:cubicBezTo>
                    <a:pt x="3200" y="731"/>
                    <a:pt x="3148" y="718"/>
                    <a:pt x="3096" y="718"/>
                  </a:cubicBezTo>
                  <a:cubicBezTo>
                    <a:pt x="2985" y="718"/>
                    <a:pt x="2877" y="778"/>
                    <a:pt x="2816" y="879"/>
                  </a:cubicBezTo>
                  <a:lnTo>
                    <a:pt x="2190" y="1967"/>
                  </a:lnTo>
                  <a:cubicBezTo>
                    <a:pt x="2101" y="2131"/>
                    <a:pt x="2145" y="2309"/>
                    <a:pt x="2309" y="2399"/>
                  </a:cubicBezTo>
                  <a:lnTo>
                    <a:pt x="2563" y="2563"/>
                  </a:lnTo>
                  <a:cubicBezTo>
                    <a:pt x="2548" y="2652"/>
                    <a:pt x="2548" y="2756"/>
                    <a:pt x="2548" y="2846"/>
                  </a:cubicBezTo>
                  <a:cubicBezTo>
                    <a:pt x="2548" y="2950"/>
                    <a:pt x="2548" y="3039"/>
                    <a:pt x="2563" y="3144"/>
                  </a:cubicBezTo>
                  <a:lnTo>
                    <a:pt x="2309" y="3293"/>
                  </a:lnTo>
                  <a:cubicBezTo>
                    <a:pt x="2145" y="3382"/>
                    <a:pt x="2101" y="3576"/>
                    <a:pt x="2190" y="3725"/>
                  </a:cubicBezTo>
                  <a:lnTo>
                    <a:pt x="2816" y="4827"/>
                  </a:lnTo>
                  <a:cubicBezTo>
                    <a:pt x="2874" y="4924"/>
                    <a:pt x="2977" y="4977"/>
                    <a:pt x="3083" y="4977"/>
                  </a:cubicBezTo>
                  <a:cubicBezTo>
                    <a:pt x="3139" y="4977"/>
                    <a:pt x="3196" y="4962"/>
                    <a:pt x="3248" y="4931"/>
                  </a:cubicBezTo>
                  <a:lnTo>
                    <a:pt x="3516" y="4782"/>
                  </a:lnTo>
                  <a:cubicBezTo>
                    <a:pt x="3665" y="4901"/>
                    <a:pt x="3844" y="5006"/>
                    <a:pt x="4023" y="5080"/>
                  </a:cubicBezTo>
                  <a:lnTo>
                    <a:pt x="4023" y="5378"/>
                  </a:lnTo>
                  <a:cubicBezTo>
                    <a:pt x="4023" y="5557"/>
                    <a:pt x="4157" y="5691"/>
                    <a:pt x="4335" y="5691"/>
                  </a:cubicBezTo>
                  <a:lnTo>
                    <a:pt x="4648" y="5691"/>
                  </a:lnTo>
                  <a:lnTo>
                    <a:pt x="4648" y="6332"/>
                  </a:lnTo>
                  <a:lnTo>
                    <a:pt x="1177" y="6332"/>
                  </a:lnTo>
                  <a:cubicBezTo>
                    <a:pt x="998" y="6332"/>
                    <a:pt x="849" y="6481"/>
                    <a:pt x="849" y="6644"/>
                  </a:cubicBezTo>
                  <a:lnTo>
                    <a:pt x="849" y="7494"/>
                  </a:lnTo>
                  <a:cubicBezTo>
                    <a:pt x="0" y="7836"/>
                    <a:pt x="239" y="9117"/>
                    <a:pt x="1177" y="9117"/>
                  </a:cubicBezTo>
                  <a:cubicBezTo>
                    <a:pt x="2101" y="9117"/>
                    <a:pt x="2354" y="7836"/>
                    <a:pt x="1490" y="7494"/>
                  </a:cubicBezTo>
                  <a:lnTo>
                    <a:pt x="1490" y="6957"/>
                  </a:lnTo>
                  <a:lnTo>
                    <a:pt x="4648" y="6957"/>
                  </a:lnTo>
                  <a:lnTo>
                    <a:pt x="4648" y="7494"/>
                  </a:lnTo>
                  <a:cubicBezTo>
                    <a:pt x="3799" y="7836"/>
                    <a:pt x="4037" y="9117"/>
                    <a:pt x="4976" y="9117"/>
                  </a:cubicBezTo>
                  <a:cubicBezTo>
                    <a:pt x="5900" y="9117"/>
                    <a:pt x="6153" y="7836"/>
                    <a:pt x="5289" y="7494"/>
                  </a:cubicBezTo>
                  <a:lnTo>
                    <a:pt x="5289" y="6957"/>
                  </a:lnTo>
                  <a:lnTo>
                    <a:pt x="8447" y="6957"/>
                  </a:lnTo>
                  <a:lnTo>
                    <a:pt x="8447" y="7494"/>
                  </a:lnTo>
                  <a:cubicBezTo>
                    <a:pt x="7598" y="7836"/>
                    <a:pt x="7836" y="9117"/>
                    <a:pt x="8775" y="9117"/>
                  </a:cubicBezTo>
                  <a:cubicBezTo>
                    <a:pt x="9698" y="9117"/>
                    <a:pt x="9952" y="7836"/>
                    <a:pt x="9088" y="7494"/>
                  </a:cubicBezTo>
                  <a:lnTo>
                    <a:pt x="9088" y="6644"/>
                  </a:lnTo>
                  <a:cubicBezTo>
                    <a:pt x="9088" y="6466"/>
                    <a:pt x="8939" y="6332"/>
                    <a:pt x="8775" y="6332"/>
                  </a:cubicBezTo>
                  <a:lnTo>
                    <a:pt x="5289" y="6332"/>
                  </a:lnTo>
                  <a:lnTo>
                    <a:pt x="5289" y="5691"/>
                  </a:lnTo>
                  <a:lnTo>
                    <a:pt x="5602" y="5691"/>
                  </a:lnTo>
                  <a:cubicBezTo>
                    <a:pt x="5780" y="5691"/>
                    <a:pt x="5914" y="5557"/>
                    <a:pt x="5914" y="5378"/>
                  </a:cubicBezTo>
                  <a:lnTo>
                    <a:pt x="5914" y="5080"/>
                  </a:lnTo>
                  <a:cubicBezTo>
                    <a:pt x="6093" y="5006"/>
                    <a:pt x="6272" y="4901"/>
                    <a:pt x="6421" y="4782"/>
                  </a:cubicBezTo>
                  <a:lnTo>
                    <a:pt x="6689" y="4931"/>
                  </a:lnTo>
                  <a:cubicBezTo>
                    <a:pt x="6741" y="4962"/>
                    <a:pt x="6798" y="4977"/>
                    <a:pt x="6854" y="4977"/>
                  </a:cubicBezTo>
                  <a:cubicBezTo>
                    <a:pt x="6960" y="4977"/>
                    <a:pt x="7063" y="4924"/>
                    <a:pt x="7121" y="4827"/>
                  </a:cubicBezTo>
                  <a:lnTo>
                    <a:pt x="7747" y="3725"/>
                  </a:lnTo>
                  <a:cubicBezTo>
                    <a:pt x="7836" y="3576"/>
                    <a:pt x="7792" y="3382"/>
                    <a:pt x="7643" y="3293"/>
                  </a:cubicBezTo>
                  <a:lnTo>
                    <a:pt x="7374" y="3144"/>
                  </a:lnTo>
                  <a:cubicBezTo>
                    <a:pt x="7389" y="3039"/>
                    <a:pt x="7389" y="2950"/>
                    <a:pt x="7389" y="2846"/>
                  </a:cubicBezTo>
                  <a:cubicBezTo>
                    <a:pt x="7389" y="2756"/>
                    <a:pt x="7389" y="2652"/>
                    <a:pt x="7374" y="2563"/>
                  </a:cubicBezTo>
                  <a:lnTo>
                    <a:pt x="7643" y="2399"/>
                  </a:lnTo>
                  <a:cubicBezTo>
                    <a:pt x="7792" y="2309"/>
                    <a:pt x="7836" y="2131"/>
                    <a:pt x="7747" y="1967"/>
                  </a:cubicBezTo>
                  <a:lnTo>
                    <a:pt x="7121" y="879"/>
                  </a:lnTo>
                  <a:cubicBezTo>
                    <a:pt x="7060" y="778"/>
                    <a:pt x="6952" y="718"/>
                    <a:pt x="6841" y="718"/>
                  </a:cubicBezTo>
                  <a:cubicBezTo>
                    <a:pt x="6789" y="718"/>
                    <a:pt x="6737" y="731"/>
                    <a:pt x="6689" y="760"/>
                  </a:cubicBezTo>
                  <a:lnTo>
                    <a:pt x="6421" y="909"/>
                  </a:lnTo>
                  <a:cubicBezTo>
                    <a:pt x="6272" y="790"/>
                    <a:pt x="6093" y="700"/>
                    <a:pt x="5914" y="611"/>
                  </a:cubicBezTo>
                  <a:lnTo>
                    <a:pt x="5914" y="313"/>
                  </a:lnTo>
                  <a:cubicBezTo>
                    <a:pt x="5914" y="149"/>
                    <a:pt x="5780" y="0"/>
                    <a:pt x="5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5009985" y="2926101"/>
              <a:ext cx="72443" cy="34502"/>
            </a:xfrm>
            <a:custGeom>
              <a:rect b="b" l="l" r="r" t="t"/>
              <a:pathLst>
                <a:path extrusionOk="0" h="1505" w="3160">
                  <a:moveTo>
                    <a:pt x="522" y="0"/>
                  </a:moveTo>
                  <a:cubicBezTo>
                    <a:pt x="194" y="298"/>
                    <a:pt x="1" y="730"/>
                    <a:pt x="1" y="1177"/>
                  </a:cubicBezTo>
                  <a:cubicBezTo>
                    <a:pt x="1" y="1356"/>
                    <a:pt x="135" y="1490"/>
                    <a:pt x="314" y="1505"/>
                  </a:cubicBezTo>
                  <a:lnTo>
                    <a:pt x="2846" y="1505"/>
                  </a:lnTo>
                  <a:cubicBezTo>
                    <a:pt x="3025" y="1505"/>
                    <a:pt x="3159" y="1356"/>
                    <a:pt x="3159" y="1177"/>
                  </a:cubicBezTo>
                  <a:cubicBezTo>
                    <a:pt x="3159" y="730"/>
                    <a:pt x="2965" y="298"/>
                    <a:pt x="2638" y="0"/>
                  </a:cubicBezTo>
                  <a:cubicBezTo>
                    <a:pt x="2347" y="298"/>
                    <a:pt x="1964" y="447"/>
                    <a:pt x="1580" y="447"/>
                  </a:cubicBezTo>
                  <a:cubicBezTo>
                    <a:pt x="1196" y="447"/>
                    <a:pt x="813" y="298"/>
                    <a:pt x="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4922892" y="2926101"/>
              <a:ext cx="72787" cy="34502"/>
            </a:xfrm>
            <a:custGeom>
              <a:rect b="b" l="l" r="r" t="t"/>
              <a:pathLst>
                <a:path extrusionOk="0" h="1505" w="3175">
                  <a:moveTo>
                    <a:pt x="537" y="0"/>
                  </a:moveTo>
                  <a:cubicBezTo>
                    <a:pt x="195" y="298"/>
                    <a:pt x="1" y="730"/>
                    <a:pt x="1" y="1177"/>
                  </a:cubicBezTo>
                  <a:cubicBezTo>
                    <a:pt x="1" y="1356"/>
                    <a:pt x="150" y="1490"/>
                    <a:pt x="329" y="1505"/>
                  </a:cubicBezTo>
                  <a:lnTo>
                    <a:pt x="2861" y="1505"/>
                  </a:lnTo>
                  <a:cubicBezTo>
                    <a:pt x="3025" y="1505"/>
                    <a:pt x="3174" y="1356"/>
                    <a:pt x="3174" y="1177"/>
                  </a:cubicBezTo>
                  <a:cubicBezTo>
                    <a:pt x="3174" y="730"/>
                    <a:pt x="2980" y="298"/>
                    <a:pt x="2638" y="0"/>
                  </a:cubicBezTo>
                  <a:cubicBezTo>
                    <a:pt x="2347" y="298"/>
                    <a:pt x="1967" y="447"/>
                    <a:pt x="1588" y="447"/>
                  </a:cubicBezTo>
                  <a:cubicBezTo>
                    <a:pt x="1208" y="447"/>
                    <a:pt x="828" y="298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4835823" y="2926101"/>
              <a:ext cx="72764" cy="34502"/>
            </a:xfrm>
            <a:custGeom>
              <a:rect b="b" l="l" r="r" t="t"/>
              <a:pathLst>
                <a:path extrusionOk="0" h="1505" w="3174">
                  <a:moveTo>
                    <a:pt x="536" y="0"/>
                  </a:moveTo>
                  <a:cubicBezTo>
                    <a:pt x="194" y="298"/>
                    <a:pt x="0" y="730"/>
                    <a:pt x="0" y="1177"/>
                  </a:cubicBezTo>
                  <a:cubicBezTo>
                    <a:pt x="0" y="1356"/>
                    <a:pt x="149" y="1490"/>
                    <a:pt x="328" y="1505"/>
                  </a:cubicBezTo>
                  <a:lnTo>
                    <a:pt x="2860" y="1505"/>
                  </a:lnTo>
                  <a:cubicBezTo>
                    <a:pt x="3024" y="1505"/>
                    <a:pt x="3173" y="1356"/>
                    <a:pt x="3173" y="1177"/>
                  </a:cubicBezTo>
                  <a:cubicBezTo>
                    <a:pt x="3173" y="730"/>
                    <a:pt x="2980" y="298"/>
                    <a:pt x="2637" y="0"/>
                  </a:cubicBezTo>
                  <a:cubicBezTo>
                    <a:pt x="2354" y="298"/>
                    <a:pt x="1974" y="447"/>
                    <a:pt x="1592" y="447"/>
                  </a:cubicBezTo>
                  <a:cubicBezTo>
                    <a:pt x="1210" y="447"/>
                    <a:pt x="827" y="298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8"/>
          <p:cNvSpPr txBox="1"/>
          <p:nvPr>
            <p:ph type="title"/>
          </p:nvPr>
        </p:nvSpPr>
        <p:spPr>
          <a:xfrm>
            <a:off x="720000" y="3682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EMPRESAS QUE USAM OKR</a:t>
            </a:r>
            <a:endParaRPr b="0"/>
          </a:p>
        </p:txBody>
      </p:sp>
      <p:pic>
        <p:nvPicPr>
          <p:cNvPr id="961" name="Google Shape;9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00" y="1068675"/>
            <a:ext cx="2291275" cy="8019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2" name="Google Shape;9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348" y="1066525"/>
            <a:ext cx="2951967" cy="80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122" y="1066525"/>
            <a:ext cx="1532373" cy="80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4" name="Google Shape;96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296" y="2041517"/>
            <a:ext cx="3404705" cy="106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5" name="Google Shape;96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4000" y="2232012"/>
            <a:ext cx="3536361" cy="106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1613" y="3368950"/>
            <a:ext cx="987275" cy="13687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7" name="Google Shape;96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297" y="3179577"/>
            <a:ext cx="2380153" cy="1066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8" name="Google Shape;968;p38"/>
          <p:cNvSpPr txBox="1"/>
          <p:nvPr/>
        </p:nvSpPr>
        <p:spPr>
          <a:xfrm>
            <a:off x="786650" y="1066525"/>
            <a:ext cx="3192000" cy="4002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69" name="Google Shape;96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03075" y="2891900"/>
            <a:ext cx="1896535" cy="1066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0" name="Google Shape;970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40579" y="3368943"/>
            <a:ext cx="2291277" cy="688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1" name="Google Shape;971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9292" y="3807553"/>
            <a:ext cx="2220334" cy="10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33492" y="4127146"/>
            <a:ext cx="2177232" cy="8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83905" y="3807540"/>
            <a:ext cx="1066844" cy="10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9"/>
          <p:cNvSpPr txBox="1"/>
          <p:nvPr>
            <p:ph type="title"/>
          </p:nvPr>
        </p:nvSpPr>
        <p:spPr>
          <a:xfrm>
            <a:off x="720000" y="368275"/>
            <a:ext cx="7704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OKR’s</a:t>
            </a:r>
            <a:endParaRPr b="0"/>
          </a:p>
        </p:txBody>
      </p:sp>
      <p:sp>
        <p:nvSpPr>
          <p:cNvPr id="979" name="Google Shape;979;p39"/>
          <p:cNvSpPr txBox="1"/>
          <p:nvPr>
            <p:ph idx="4294967295" type="subTitle"/>
          </p:nvPr>
        </p:nvSpPr>
        <p:spPr>
          <a:xfrm>
            <a:off x="1413875" y="3962650"/>
            <a:ext cx="1813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Acompanhamento em Tempo Real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0" name="Google Shape;980;p39"/>
          <p:cNvSpPr txBox="1"/>
          <p:nvPr>
            <p:ph idx="4294967295" type="title"/>
          </p:nvPr>
        </p:nvSpPr>
        <p:spPr>
          <a:xfrm>
            <a:off x="1272125" y="3400450"/>
            <a:ext cx="2104500" cy="562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Vincular Tarefas Específicas</a:t>
            </a:r>
            <a:endParaRPr sz="1800"/>
          </a:p>
        </p:txBody>
      </p:sp>
      <p:sp>
        <p:nvSpPr>
          <p:cNvPr id="981" name="Google Shape;981;p39"/>
          <p:cNvSpPr txBox="1"/>
          <p:nvPr>
            <p:ph idx="4294967295" type="title"/>
          </p:nvPr>
        </p:nvSpPr>
        <p:spPr>
          <a:xfrm>
            <a:off x="5890225" y="3400450"/>
            <a:ext cx="1839900" cy="562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Análises de Progresso</a:t>
            </a:r>
            <a:endParaRPr sz="1900"/>
          </a:p>
        </p:txBody>
      </p:sp>
      <p:sp>
        <p:nvSpPr>
          <p:cNvPr id="982" name="Google Shape;982;p39"/>
          <p:cNvSpPr txBox="1"/>
          <p:nvPr>
            <p:ph idx="4294967295" type="title"/>
          </p:nvPr>
        </p:nvSpPr>
        <p:spPr>
          <a:xfrm>
            <a:off x="3638750" y="3400450"/>
            <a:ext cx="1839900" cy="562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Definir Prazos e Prioridades</a:t>
            </a:r>
            <a:endParaRPr sz="1900"/>
          </a:p>
        </p:txBody>
      </p:sp>
      <p:sp>
        <p:nvSpPr>
          <p:cNvPr id="983" name="Google Shape;983;p39"/>
          <p:cNvSpPr txBox="1"/>
          <p:nvPr>
            <p:ph idx="4294967295" type="subTitle"/>
          </p:nvPr>
        </p:nvSpPr>
        <p:spPr>
          <a:xfrm>
            <a:off x="3577950" y="3962650"/>
            <a:ext cx="2004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Notificações de Atualizações e Comentários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4" name="Google Shape;984;p39"/>
          <p:cNvSpPr txBox="1"/>
          <p:nvPr>
            <p:ph idx="4294967295" type="subTitle"/>
          </p:nvPr>
        </p:nvSpPr>
        <p:spPr>
          <a:xfrm>
            <a:off x="5916633" y="3962650"/>
            <a:ext cx="1813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Permite a tomada de decisões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5" name="Google Shape;985;p39"/>
          <p:cNvSpPr/>
          <p:nvPr/>
        </p:nvSpPr>
        <p:spPr>
          <a:xfrm>
            <a:off x="4221300" y="1349575"/>
            <a:ext cx="701400" cy="701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986" name="Google Shape;986;p39"/>
          <p:cNvSpPr txBox="1"/>
          <p:nvPr>
            <p:ph idx="4294967295" type="title"/>
          </p:nvPr>
        </p:nvSpPr>
        <p:spPr>
          <a:xfrm>
            <a:off x="1413875" y="2483575"/>
            <a:ext cx="1813500" cy="45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Criar OKR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87" name="Google Shape;987;p39"/>
          <p:cNvSpPr txBox="1"/>
          <p:nvPr>
            <p:ph idx="4294967295" type="title"/>
          </p:nvPr>
        </p:nvSpPr>
        <p:spPr>
          <a:xfrm>
            <a:off x="5916635" y="2483575"/>
            <a:ext cx="1813500" cy="45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Relatórios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88" name="Google Shape;988;p39"/>
          <p:cNvSpPr txBox="1"/>
          <p:nvPr>
            <p:ph idx="4294967295" type="title"/>
          </p:nvPr>
        </p:nvSpPr>
        <p:spPr>
          <a:xfrm>
            <a:off x="3665242" y="2483575"/>
            <a:ext cx="1813500" cy="45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Atribuir Tarefas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989" name="Google Shape;989;p39"/>
          <p:cNvCxnSpPr>
            <a:stCxn id="985" idx="2"/>
            <a:endCxn id="986" idx="0"/>
          </p:cNvCxnSpPr>
          <p:nvPr/>
        </p:nvCxnSpPr>
        <p:spPr>
          <a:xfrm flipH="1">
            <a:off x="2320500" y="1700275"/>
            <a:ext cx="1900800" cy="7833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39"/>
          <p:cNvCxnSpPr>
            <a:stCxn id="985" idx="6"/>
            <a:endCxn id="987" idx="0"/>
          </p:cNvCxnSpPr>
          <p:nvPr/>
        </p:nvCxnSpPr>
        <p:spPr>
          <a:xfrm>
            <a:off x="4922700" y="1700275"/>
            <a:ext cx="1900800" cy="7833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39"/>
          <p:cNvCxnSpPr>
            <a:stCxn id="985" idx="4"/>
            <a:endCxn id="988" idx="0"/>
          </p:cNvCxnSpPr>
          <p:nvPr/>
        </p:nvCxnSpPr>
        <p:spPr>
          <a:xfrm>
            <a:off x="4572000" y="2050975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39"/>
          <p:cNvCxnSpPr>
            <a:stCxn id="986" idx="2"/>
            <a:endCxn id="980" idx="0"/>
          </p:cNvCxnSpPr>
          <p:nvPr/>
        </p:nvCxnSpPr>
        <p:spPr>
          <a:xfrm>
            <a:off x="2320625" y="2941975"/>
            <a:ext cx="3900" cy="458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39"/>
          <p:cNvCxnSpPr>
            <a:stCxn id="988" idx="2"/>
            <a:endCxn id="982" idx="0"/>
          </p:cNvCxnSpPr>
          <p:nvPr/>
        </p:nvCxnSpPr>
        <p:spPr>
          <a:xfrm flipH="1">
            <a:off x="4558792" y="2941975"/>
            <a:ext cx="13200" cy="458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39"/>
          <p:cNvCxnSpPr>
            <a:stCxn id="987" idx="2"/>
            <a:endCxn id="981" idx="0"/>
          </p:cNvCxnSpPr>
          <p:nvPr/>
        </p:nvCxnSpPr>
        <p:spPr>
          <a:xfrm flipH="1">
            <a:off x="6810185" y="2941975"/>
            <a:ext cx="13200" cy="458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5" name="Google Shape;995;p39"/>
          <p:cNvGrpSpPr/>
          <p:nvPr/>
        </p:nvGrpSpPr>
        <p:grpSpPr>
          <a:xfrm>
            <a:off x="4440328" y="1576443"/>
            <a:ext cx="263339" cy="247659"/>
            <a:chOff x="4819753" y="1269655"/>
            <a:chExt cx="263339" cy="247659"/>
          </a:xfrm>
        </p:grpSpPr>
        <p:sp>
          <p:nvSpPr>
            <p:cNvPr id="996" name="Google Shape;996;p39"/>
            <p:cNvSpPr/>
            <p:nvPr/>
          </p:nvSpPr>
          <p:spPr>
            <a:xfrm>
              <a:off x="4819753" y="1269655"/>
              <a:ext cx="263339" cy="152382"/>
            </a:xfrm>
            <a:custGeom>
              <a:rect b="b" l="l" r="r" t="t"/>
              <a:pathLst>
                <a:path extrusionOk="0" h="6647" w="11487">
                  <a:moveTo>
                    <a:pt x="7201" y="1"/>
                  </a:moveTo>
                  <a:cubicBezTo>
                    <a:pt x="6411" y="1"/>
                    <a:pt x="5612" y="351"/>
                    <a:pt x="5066" y="1134"/>
                  </a:cubicBezTo>
                  <a:cubicBezTo>
                    <a:pt x="4775" y="1009"/>
                    <a:pt x="4477" y="952"/>
                    <a:pt x="4188" y="952"/>
                  </a:cubicBezTo>
                  <a:cubicBezTo>
                    <a:pt x="3027" y="952"/>
                    <a:pt x="1991" y="1881"/>
                    <a:pt x="1967" y="3145"/>
                  </a:cubicBezTo>
                  <a:cubicBezTo>
                    <a:pt x="1" y="3741"/>
                    <a:pt x="433" y="6646"/>
                    <a:pt x="2504" y="6646"/>
                  </a:cubicBezTo>
                  <a:lnTo>
                    <a:pt x="2816" y="6646"/>
                  </a:lnTo>
                  <a:lnTo>
                    <a:pt x="3383" y="5663"/>
                  </a:lnTo>
                  <a:cubicBezTo>
                    <a:pt x="3546" y="5380"/>
                    <a:pt x="3859" y="5186"/>
                    <a:pt x="4202" y="5186"/>
                  </a:cubicBezTo>
                  <a:cubicBezTo>
                    <a:pt x="4306" y="5186"/>
                    <a:pt x="4411" y="5216"/>
                    <a:pt x="4515" y="5246"/>
                  </a:cubicBezTo>
                  <a:cubicBezTo>
                    <a:pt x="4604" y="4799"/>
                    <a:pt x="4992" y="4471"/>
                    <a:pt x="5453" y="4471"/>
                  </a:cubicBezTo>
                  <a:lnTo>
                    <a:pt x="6720" y="4471"/>
                  </a:lnTo>
                  <a:cubicBezTo>
                    <a:pt x="7167" y="4471"/>
                    <a:pt x="7554" y="4799"/>
                    <a:pt x="7643" y="5246"/>
                  </a:cubicBezTo>
                  <a:cubicBezTo>
                    <a:pt x="7748" y="5216"/>
                    <a:pt x="7852" y="5186"/>
                    <a:pt x="7956" y="5186"/>
                  </a:cubicBezTo>
                  <a:cubicBezTo>
                    <a:pt x="8299" y="5186"/>
                    <a:pt x="8612" y="5380"/>
                    <a:pt x="8776" y="5663"/>
                  </a:cubicBezTo>
                  <a:lnTo>
                    <a:pt x="9342" y="6646"/>
                  </a:lnTo>
                  <a:lnTo>
                    <a:pt x="9654" y="6646"/>
                  </a:lnTo>
                  <a:cubicBezTo>
                    <a:pt x="10608" y="6646"/>
                    <a:pt x="11397" y="5887"/>
                    <a:pt x="11442" y="4933"/>
                  </a:cubicBezTo>
                  <a:cubicBezTo>
                    <a:pt x="11487" y="3980"/>
                    <a:pt x="10772" y="3160"/>
                    <a:pt x="9818" y="3071"/>
                  </a:cubicBezTo>
                  <a:lnTo>
                    <a:pt x="9833" y="3071"/>
                  </a:lnTo>
                  <a:cubicBezTo>
                    <a:pt x="9848" y="2922"/>
                    <a:pt x="9863" y="2788"/>
                    <a:pt x="9863" y="2639"/>
                  </a:cubicBezTo>
                  <a:cubicBezTo>
                    <a:pt x="9863" y="1016"/>
                    <a:pt x="8545" y="1"/>
                    <a:pt x="7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4893526" y="1386825"/>
              <a:ext cx="131521" cy="130489"/>
            </a:xfrm>
            <a:custGeom>
              <a:rect b="b" l="l" r="r" t="t"/>
              <a:pathLst>
                <a:path extrusionOk="0" h="5692" w="5737">
                  <a:moveTo>
                    <a:pt x="2864" y="1889"/>
                  </a:moveTo>
                  <a:cubicBezTo>
                    <a:pt x="3352" y="1889"/>
                    <a:pt x="3814" y="2273"/>
                    <a:pt x="3814" y="2846"/>
                  </a:cubicBezTo>
                  <a:cubicBezTo>
                    <a:pt x="3814" y="3368"/>
                    <a:pt x="3397" y="3800"/>
                    <a:pt x="2876" y="3800"/>
                  </a:cubicBezTo>
                  <a:cubicBezTo>
                    <a:pt x="2027" y="3785"/>
                    <a:pt x="1595" y="2772"/>
                    <a:pt x="2191" y="2176"/>
                  </a:cubicBezTo>
                  <a:cubicBezTo>
                    <a:pt x="2389" y="1978"/>
                    <a:pt x="2629" y="1889"/>
                    <a:pt x="2864" y="1889"/>
                  </a:cubicBezTo>
                  <a:close/>
                  <a:moveTo>
                    <a:pt x="2235" y="1"/>
                  </a:moveTo>
                  <a:cubicBezTo>
                    <a:pt x="2057" y="1"/>
                    <a:pt x="1923" y="135"/>
                    <a:pt x="1923" y="314"/>
                  </a:cubicBezTo>
                  <a:lnTo>
                    <a:pt x="1923" y="612"/>
                  </a:lnTo>
                  <a:cubicBezTo>
                    <a:pt x="1744" y="686"/>
                    <a:pt x="1565" y="790"/>
                    <a:pt x="1416" y="910"/>
                  </a:cubicBezTo>
                  <a:lnTo>
                    <a:pt x="1148" y="761"/>
                  </a:lnTo>
                  <a:cubicBezTo>
                    <a:pt x="1096" y="730"/>
                    <a:pt x="1039" y="715"/>
                    <a:pt x="983" y="715"/>
                  </a:cubicBezTo>
                  <a:cubicBezTo>
                    <a:pt x="877" y="715"/>
                    <a:pt x="774" y="768"/>
                    <a:pt x="716" y="865"/>
                  </a:cubicBezTo>
                  <a:lnTo>
                    <a:pt x="90" y="1967"/>
                  </a:lnTo>
                  <a:cubicBezTo>
                    <a:pt x="1" y="2116"/>
                    <a:pt x="45" y="2310"/>
                    <a:pt x="209" y="2399"/>
                  </a:cubicBezTo>
                  <a:lnTo>
                    <a:pt x="463" y="2548"/>
                  </a:lnTo>
                  <a:cubicBezTo>
                    <a:pt x="448" y="2653"/>
                    <a:pt x="448" y="2742"/>
                    <a:pt x="448" y="2846"/>
                  </a:cubicBezTo>
                  <a:cubicBezTo>
                    <a:pt x="448" y="2936"/>
                    <a:pt x="448" y="3040"/>
                    <a:pt x="463" y="3144"/>
                  </a:cubicBezTo>
                  <a:lnTo>
                    <a:pt x="209" y="3293"/>
                  </a:lnTo>
                  <a:cubicBezTo>
                    <a:pt x="45" y="3383"/>
                    <a:pt x="1" y="3561"/>
                    <a:pt x="90" y="3725"/>
                  </a:cubicBezTo>
                  <a:lnTo>
                    <a:pt x="716" y="4813"/>
                  </a:lnTo>
                  <a:cubicBezTo>
                    <a:pt x="777" y="4914"/>
                    <a:pt x="885" y="4974"/>
                    <a:pt x="996" y="4974"/>
                  </a:cubicBezTo>
                  <a:cubicBezTo>
                    <a:pt x="1048" y="4974"/>
                    <a:pt x="1100" y="4961"/>
                    <a:pt x="1148" y="4932"/>
                  </a:cubicBezTo>
                  <a:lnTo>
                    <a:pt x="1416" y="4783"/>
                  </a:lnTo>
                  <a:cubicBezTo>
                    <a:pt x="1565" y="4902"/>
                    <a:pt x="1744" y="4992"/>
                    <a:pt x="1923" y="5081"/>
                  </a:cubicBezTo>
                  <a:lnTo>
                    <a:pt x="1923" y="5379"/>
                  </a:lnTo>
                  <a:cubicBezTo>
                    <a:pt x="1923" y="5543"/>
                    <a:pt x="2057" y="5692"/>
                    <a:pt x="2235" y="5692"/>
                  </a:cubicBezTo>
                  <a:lnTo>
                    <a:pt x="3502" y="5692"/>
                  </a:lnTo>
                  <a:cubicBezTo>
                    <a:pt x="3680" y="5692"/>
                    <a:pt x="3814" y="5543"/>
                    <a:pt x="3814" y="5379"/>
                  </a:cubicBezTo>
                  <a:lnTo>
                    <a:pt x="3814" y="5081"/>
                  </a:lnTo>
                  <a:cubicBezTo>
                    <a:pt x="3993" y="4992"/>
                    <a:pt x="4172" y="4902"/>
                    <a:pt x="4321" y="4783"/>
                  </a:cubicBezTo>
                  <a:lnTo>
                    <a:pt x="4589" y="4932"/>
                  </a:lnTo>
                  <a:cubicBezTo>
                    <a:pt x="4637" y="4961"/>
                    <a:pt x="4689" y="4974"/>
                    <a:pt x="4741" y="4974"/>
                  </a:cubicBezTo>
                  <a:cubicBezTo>
                    <a:pt x="4852" y="4974"/>
                    <a:pt x="4960" y="4914"/>
                    <a:pt x="5021" y="4813"/>
                  </a:cubicBezTo>
                  <a:lnTo>
                    <a:pt x="5647" y="3725"/>
                  </a:lnTo>
                  <a:cubicBezTo>
                    <a:pt x="5736" y="3561"/>
                    <a:pt x="5692" y="3383"/>
                    <a:pt x="5543" y="3293"/>
                  </a:cubicBezTo>
                  <a:lnTo>
                    <a:pt x="5274" y="3144"/>
                  </a:lnTo>
                  <a:cubicBezTo>
                    <a:pt x="5289" y="3040"/>
                    <a:pt x="5289" y="2936"/>
                    <a:pt x="5289" y="2846"/>
                  </a:cubicBezTo>
                  <a:cubicBezTo>
                    <a:pt x="5289" y="2742"/>
                    <a:pt x="5289" y="2653"/>
                    <a:pt x="5274" y="2548"/>
                  </a:cubicBezTo>
                  <a:lnTo>
                    <a:pt x="5543" y="2399"/>
                  </a:lnTo>
                  <a:cubicBezTo>
                    <a:pt x="5692" y="2310"/>
                    <a:pt x="5736" y="2116"/>
                    <a:pt x="5647" y="1967"/>
                  </a:cubicBezTo>
                  <a:lnTo>
                    <a:pt x="5021" y="865"/>
                  </a:lnTo>
                  <a:cubicBezTo>
                    <a:pt x="4963" y="768"/>
                    <a:pt x="4860" y="715"/>
                    <a:pt x="4754" y="715"/>
                  </a:cubicBezTo>
                  <a:cubicBezTo>
                    <a:pt x="4698" y="715"/>
                    <a:pt x="4641" y="730"/>
                    <a:pt x="4589" y="761"/>
                  </a:cubicBezTo>
                  <a:lnTo>
                    <a:pt x="4321" y="910"/>
                  </a:lnTo>
                  <a:cubicBezTo>
                    <a:pt x="4172" y="790"/>
                    <a:pt x="3993" y="686"/>
                    <a:pt x="3814" y="612"/>
                  </a:cubicBezTo>
                  <a:lnTo>
                    <a:pt x="3814" y="314"/>
                  </a:lnTo>
                  <a:cubicBezTo>
                    <a:pt x="3814" y="135"/>
                    <a:pt x="3680" y="1"/>
                    <a:pt x="3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0"/>
          <p:cNvSpPr txBox="1"/>
          <p:nvPr>
            <p:ph type="title"/>
          </p:nvPr>
        </p:nvSpPr>
        <p:spPr>
          <a:xfrm>
            <a:off x="720000" y="368275"/>
            <a:ext cx="7704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Plataformas</a:t>
            </a:r>
            <a:endParaRPr/>
          </a:p>
        </p:txBody>
      </p:sp>
      <p:pic>
        <p:nvPicPr>
          <p:cNvPr id="1003" name="Google Shape;1003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224" r="14224" t="0"/>
          <a:stretch/>
        </p:blipFill>
        <p:spPr>
          <a:xfrm>
            <a:off x="903900" y="1294225"/>
            <a:ext cx="924900" cy="92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4" name="Google Shape;1004;p4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5099" l="30367" r="30367" t="15092"/>
          <a:stretch/>
        </p:blipFill>
        <p:spPr>
          <a:xfrm>
            <a:off x="903900" y="2361025"/>
            <a:ext cx="924900" cy="92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5" name="Google Shape;1005;p4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900" y="3427825"/>
            <a:ext cx="924900" cy="924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006" name="Google Shape;1006;p40"/>
          <p:cNvCxnSpPr/>
          <p:nvPr/>
        </p:nvCxnSpPr>
        <p:spPr>
          <a:xfrm>
            <a:off x="1970150" y="1625500"/>
            <a:ext cx="1189500" cy="11661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40"/>
          <p:cNvCxnSpPr/>
          <p:nvPr/>
        </p:nvCxnSpPr>
        <p:spPr>
          <a:xfrm flipH="1" rot="10800000">
            <a:off x="1970150" y="2791650"/>
            <a:ext cx="1189500" cy="11661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40"/>
          <p:cNvCxnSpPr/>
          <p:nvPr/>
        </p:nvCxnSpPr>
        <p:spPr>
          <a:xfrm flipH="1" rot="10800000">
            <a:off x="1978000" y="2795600"/>
            <a:ext cx="581100" cy="7800"/>
          </a:xfrm>
          <a:prstGeom prst="bentConnector3">
            <a:avLst>
              <a:gd fmla="val 9864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9" name="Google Shape;100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625" y="1874151"/>
            <a:ext cx="1189501" cy="74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4625" y="2952623"/>
            <a:ext cx="1189501" cy="669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valie os objetivos da empresa e dos funcionários com a metodologia OKR&#10;💬 Veja como definir e monitorizar os objetivos e metas dos seus funcionários 👉 https://bit.ly/39T21J4&#10;&#10;👉 Na Factorial queremos ajudar a sua empresa a chegar mais longe. Por isso, criamos um novo recurso que ajudará os gestores na definição de metas e na execução dos seus objetivos. Com esta nova ferramenta é possível:&#10;&#10;✅ Criar e atribuir objetivos para um funcionário, por equipa ou para toda a empresa.&#10;&#10;✅ Analisar os resultados a partir da metodologia OKR (Objectives and Key Results) e, assim, avaliar o que precisa de ser alterado.&#10;&#10;✅ Definir objetivos quantitativos, numéricos e mensuráveis e extrair relatórios com dados reais sobre os resultados e objetivos da empresa.&#10;&#10;✅ Atribuir nome, descrição, data de início e expiração às metas e o status de cada uma delas.&#10;&#10;Desta forma, será mais fácil acompanhar o desempenho dos funcionários e avaliar os resultados gerais da organização. Saiba mais aqui 👉 https://bit.ly/3azlePa" id="1011" name="Google Shape;1011;p40" title="Ferramenta para Gestão e análise de objetivos de uma empresa (OKRs &amp; KPIs)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9892" y="1874150"/>
            <a:ext cx="3107734" cy="17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1"/>
          <p:cNvSpPr txBox="1"/>
          <p:nvPr>
            <p:ph type="title"/>
          </p:nvPr>
        </p:nvSpPr>
        <p:spPr>
          <a:xfrm>
            <a:off x="720000" y="368275"/>
            <a:ext cx="7704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Plataformas</a:t>
            </a:r>
            <a:endParaRPr/>
          </a:p>
        </p:txBody>
      </p:sp>
      <p:pic>
        <p:nvPicPr>
          <p:cNvPr id="1017" name="Google Shape;10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00" y="934625"/>
            <a:ext cx="6616602" cy="413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2"/>
          <p:cNvSpPr txBox="1"/>
          <p:nvPr>
            <p:ph idx="1" type="subTitle"/>
          </p:nvPr>
        </p:nvSpPr>
        <p:spPr>
          <a:xfrm>
            <a:off x="1867800" y="230625"/>
            <a:ext cx="54084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Titillium Web"/>
                <a:ea typeface="Titillium Web"/>
                <a:cs typeface="Titillium Web"/>
                <a:sym typeface="Titillium Web"/>
              </a:rPr>
              <a:t>Conclusão</a:t>
            </a:r>
            <a:endParaRPr b="1" sz="35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3" name="Google Shape;1023;p42"/>
          <p:cNvSpPr txBox="1"/>
          <p:nvPr/>
        </p:nvSpPr>
        <p:spPr>
          <a:xfrm>
            <a:off x="1034250" y="1209700"/>
            <a:ext cx="37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2"/>
          <p:cNvSpPr txBox="1"/>
          <p:nvPr/>
        </p:nvSpPr>
        <p:spPr>
          <a:xfrm>
            <a:off x="1381525" y="1279900"/>
            <a:ext cx="63975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ideia do OKR é estabelecer objetivos mais desafiantes e alcançáveis. A sua implementação nas empresas pode trazer diversos </a:t>
            </a: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benefícios</a:t>
            </a: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tanto a </a:t>
            </a: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nível</a:t>
            </a: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estratégico, como organizacional contribuindo, </a:t>
            </a: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assim, para</a:t>
            </a: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 desenvolvimento e sucesso da empresa.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3"/>
          <p:cNvSpPr/>
          <p:nvPr/>
        </p:nvSpPr>
        <p:spPr>
          <a:xfrm>
            <a:off x="0" y="0"/>
            <a:ext cx="2952300" cy="51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43"/>
          <p:cNvGrpSpPr/>
          <p:nvPr/>
        </p:nvGrpSpPr>
        <p:grpSpPr>
          <a:xfrm>
            <a:off x="140123" y="2368278"/>
            <a:ext cx="1451138" cy="2380607"/>
            <a:chOff x="8254723" y="1732003"/>
            <a:chExt cx="1451138" cy="2380607"/>
          </a:xfrm>
        </p:grpSpPr>
        <p:sp>
          <p:nvSpPr>
            <p:cNvPr id="1031" name="Google Shape;1031;p43"/>
            <p:cNvSpPr/>
            <p:nvPr/>
          </p:nvSpPr>
          <p:spPr>
            <a:xfrm>
              <a:off x="8303362" y="1732003"/>
              <a:ext cx="1106093" cy="1380212"/>
            </a:xfrm>
            <a:custGeom>
              <a:rect b="b" l="l" r="r" t="t"/>
              <a:pathLst>
                <a:path extrusionOk="0" h="21681" w="17375">
                  <a:moveTo>
                    <a:pt x="17306" y="1"/>
                  </a:moveTo>
                  <a:cubicBezTo>
                    <a:pt x="17292" y="1"/>
                    <a:pt x="17278" y="7"/>
                    <a:pt x="17266" y="18"/>
                  </a:cubicBezTo>
                  <a:lnTo>
                    <a:pt x="8449" y="8828"/>
                  </a:lnTo>
                  <a:lnTo>
                    <a:pt x="7906" y="8812"/>
                  </a:lnTo>
                  <a:lnTo>
                    <a:pt x="5820" y="10898"/>
                  </a:lnTo>
                  <a:lnTo>
                    <a:pt x="5836" y="11449"/>
                  </a:lnTo>
                  <a:lnTo>
                    <a:pt x="5285" y="11992"/>
                  </a:lnTo>
                  <a:cubicBezTo>
                    <a:pt x="5277" y="12007"/>
                    <a:pt x="5270" y="12023"/>
                    <a:pt x="5270" y="12038"/>
                  </a:cubicBezTo>
                  <a:lnTo>
                    <a:pt x="5270" y="16520"/>
                  </a:lnTo>
                  <a:lnTo>
                    <a:pt x="1005" y="20786"/>
                  </a:lnTo>
                  <a:cubicBezTo>
                    <a:pt x="902" y="20706"/>
                    <a:pt x="796" y="20672"/>
                    <a:pt x="695" y="20672"/>
                  </a:cubicBezTo>
                  <a:cubicBezTo>
                    <a:pt x="306" y="20672"/>
                    <a:pt x="1" y="21179"/>
                    <a:pt x="345" y="21530"/>
                  </a:cubicBezTo>
                  <a:cubicBezTo>
                    <a:pt x="453" y="21635"/>
                    <a:pt x="575" y="21680"/>
                    <a:pt x="692" y="21680"/>
                  </a:cubicBezTo>
                  <a:cubicBezTo>
                    <a:pt x="1059" y="21680"/>
                    <a:pt x="1383" y="21247"/>
                    <a:pt x="1090" y="20871"/>
                  </a:cubicBezTo>
                  <a:lnTo>
                    <a:pt x="5378" y="16582"/>
                  </a:lnTo>
                  <a:cubicBezTo>
                    <a:pt x="5386" y="16575"/>
                    <a:pt x="5394" y="16559"/>
                    <a:pt x="5394" y="16544"/>
                  </a:cubicBezTo>
                  <a:lnTo>
                    <a:pt x="5394" y="12061"/>
                  </a:lnTo>
                  <a:lnTo>
                    <a:pt x="17352" y="104"/>
                  </a:lnTo>
                  <a:cubicBezTo>
                    <a:pt x="17375" y="80"/>
                    <a:pt x="17375" y="41"/>
                    <a:pt x="17352" y="18"/>
                  </a:cubicBezTo>
                  <a:cubicBezTo>
                    <a:pt x="17336" y="7"/>
                    <a:pt x="17321" y="1"/>
                    <a:pt x="17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2" name="Google Shape;1032;p43"/>
            <p:cNvGrpSpPr/>
            <p:nvPr/>
          </p:nvGrpSpPr>
          <p:grpSpPr>
            <a:xfrm>
              <a:off x="8254723" y="2318250"/>
              <a:ext cx="1451130" cy="1794361"/>
              <a:chOff x="4014448" y="22350"/>
              <a:chExt cx="1451130" cy="1794361"/>
            </a:xfrm>
          </p:grpSpPr>
          <p:sp>
            <p:nvSpPr>
              <p:cNvPr id="1033" name="Google Shape;1033;p43"/>
              <p:cNvSpPr/>
              <p:nvPr/>
            </p:nvSpPr>
            <p:spPr>
              <a:xfrm>
                <a:off x="4014448" y="202866"/>
                <a:ext cx="1451130" cy="1613845"/>
              </a:xfrm>
              <a:custGeom>
                <a:rect b="b" l="l" r="r" t="t"/>
                <a:pathLst>
                  <a:path extrusionOk="0" h="25351" w="22795">
                    <a:moveTo>
                      <a:pt x="22707" y="0"/>
                    </a:moveTo>
                    <a:cubicBezTo>
                      <a:pt x="22694" y="0"/>
                      <a:pt x="22680" y="5"/>
                      <a:pt x="22667" y="17"/>
                    </a:cubicBezTo>
                    <a:lnTo>
                      <a:pt x="3187" y="19497"/>
                    </a:lnTo>
                    <a:cubicBezTo>
                      <a:pt x="3172" y="19505"/>
                      <a:pt x="3164" y="19521"/>
                      <a:pt x="3164" y="19544"/>
                    </a:cubicBezTo>
                    <a:lnTo>
                      <a:pt x="3164" y="22258"/>
                    </a:lnTo>
                    <a:lnTo>
                      <a:pt x="962" y="24468"/>
                    </a:lnTo>
                    <a:cubicBezTo>
                      <a:pt x="877" y="24398"/>
                      <a:pt x="768" y="24360"/>
                      <a:pt x="659" y="24360"/>
                    </a:cubicBezTo>
                    <a:cubicBezTo>
                      <a:pt x="217" y="24360"/>
                      <a:pt x="0" y="24895"/>
                      <a:pt x="310" y="25205"/>
                    </a:cubicBezTo>
                    <a:cubicBezTo>
                      <a:pt x="411" y="25306"/>
                      <a:pt x="534" y="25351"/>
                      <a:pt x="655" y="25351"/>
                    </a:cubicBezTo>
                    <a:cubicBezTo>
                      <a:pt x="907" y="25351"/>
                      <a:pt x="1148" y="25155"/>
                      <a:pt x="1148" y="24856"/>
                    </a:cubicBezTo>
                    <a:cubicBezTo>
                      <a:pt x="1148" y="24747"/>
                      <a:pt x="1109" y="24639"/>
                      <a:pt x="1047" y="24554"/>
                    </a:cubicBezTo>
                    <a:lnTo>
                      <a:pt x="3273" y="22328"/>
                    </a:lnTo>
                    <a:cubicBezTo>
                      <a:pt x="3288" y="22312"/>
                      <a:pt x="3288" y="22297"/>
                      <a:pt x="3288" y="22281"/>
                    </a:cubicBezTo>
                    <a:lnTo>
                      <a:pt x="3288" y="19567"/>
                    </a:lnTo>
                    <a:lnTo>
                      <a:pt x="6972" y="15891"/>
                    </a:lnTo>
                    <a:lnTo>
                      <a:pt x="7522" y="15907"/>
                    </a:lnTo>
                    <a:lnTo>
                      <a:pt x="9608" y="13821"/>
                    </a:lnTo>
                    <a:lnTo>
                      <a:pt x="9585" y="13270"/>
                    </a:lnTo>
                    <a:lnTo>
                      <a:pt x="22753" y="103"/>
                    </a:lnTo>
                    <a:cubicBezTo>
                      <a:pt x="22795" y="61"/>
                      <a:pt x="22753" y="0"/>
                      <a:pt x="227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3"/>
              <p:cNvSpPr/>
              <p:nvPr/>
            </p:nvSpPr>
            <p:spPr>
              <a:xfrm>
                <a:off x="5346094" y="22350"/>
                <a:ext cx="42525" cy="42589"/>
              </a:xfrm>
              <a:custGeom>
                <a:rect b="b" l="l" r="r" t="t"/>
                <a:pathLst>
                  <a:path extrusionOk="0" h="669" w="668">
                    <a:moveTo>
                      <a:pt x="325" y="1"/>
                    </a:moveTo>
                    <a:cubicBezTo>
                      <a:pt x="242" y="1"/>
                      <a:pt x="162" y="37"/>
                      <a:pt x="101" y="103"/>
                    </a:cubicBezTo>
                    <a:cubicBezTo>
                      <a:pt x="86" y="118"/>
                      <a:pt x="70" y="134"/>
                      <a:pt x="55" y="149"/>
                    </a:cubicBezTo>
                    <a:cubicBezTo>
                      <a:pt x="47" y="172"/>
                      <a:pt x="31" y="188"/>
                      <a:pt x="24" y="211"/>
                    </a:cubicBezTo>
                    <a:cubicBezTo>
                      <a:pt x="16" y="227"/>
                      <a:pt x="8" y="250"/>
                      <a:pt x="8" y="273"/>
                    </a:cubicBezTo>
                    <a:cubicBezTo>
                      <a:pt x="0" y="289"/>
                      <a:pt x="0" y="312"/>
                      <a:pt x="0" y="335"/>
                    </a:cubicBezTo>
                    <a:cubicBezTo>
                      <a:pt x="0" y="521"/>
                      <a:pt x="148" y="669"/>
                      <a:pt x="334" y="669"/>
                    </a:cubicBezTo>
                    <a:cubicBezTo>
                      <a:pt x="357" y="669"/>
                      <a:pt x="380" y="669"/>
                      <a:pt x="396" y="661"/>
                    </a:cubicBezTo>
                    <a:cubicBezTo>
                      <a:pt x="419" y="661"/>
                      <a:pt x="442" y="653"/>
                      <a:pt x="458" y="645"/>
                    </a:cubicBezTo>
                    <a:cubicBezTo>
                      <a:pt x="481" y="638"/>
                      <a:pt x="497" y="622"/>
                      <a:pt x="520" y="614"/>
                    </a:cubicBezTo>
                    <a:cubicBezTo>
                      <a:pt x="535" y="599"/>
                      <a:pt x="551" y="583"/>
                      <a:pt x="566" y="576"/>
                    </a:cubicBezTo>
                    <a:cubicBezTo>
                      <a:pt x="628" y="506"/>
                      <a:pt x="667" y="421"/>
                      <a:pt x="667" y="335"/>
                    </a:cubicBezTo>
                    <a:cubicBezTo>
                      <a:pt x="667" y="312"/>
                      <a:pt x="667" y="289"/>
                      <a:pt x="660" y="273"/>
                    </a:cubicBezTo>
                    <a:cubicBezTo>
                      <a:pt x="652" y="250"/>
                      <a:pt x="652" y="227"/>
                      <a:pt x="644" y="211"/>
                    </a:cubicBezTo>
                    <a:cubicBezTo>
                      <a:pt x="636" y="188"/>
                      <a:pt x="621" y="172"/>
                      <a:pt x="613" y="149"/>
                    </a:cubicBezTo>
                    <a:cubicBezTo>
                      <a:pt x="597" y="134"/>
                      <a:pt x="582" y="118"/>
                      <a:pt x="566" y="103"/>
                    </a:cubicBezTo>
                    <a:cubicBezTo>
                      <a:pt x="551" y="87"/>
                      <a:pt x="535" y="72"/>
                      <a:pt x="520" y="56"/>
                    </a:cubicBezTo>
                    <a:cubicBezTo>
                      <a:pt x="497" y="48"/>
                      <a:pt x="481" y="33"/>
                      <a:pt x="458" y="33"/>
                    </a:cubicBezTo>
                    <a:cubicBezTo>
                      <a:pt x="415" y="11"/>
                      <a:pt x="370" y="1"/>
                      <a:pt x="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3"/>
              <p:cNvSpPr/>
              <p:nvPr/>
            </p:nvSpPr>
            <p:spPr>
              <a:xfrm>
                <a:off x="4373036" y="988528"/>
                <a:ext cx="56848" cy="42525"/>
              </a:xfrm>
              <a:custGeom>
                <a:rect b="b" l="l" r="r" t="t"/>
                <a:pathLst>
                  <a:path extrusionOk="0" h="668" w="893">
                    <a:moveTo>
                      <a:pt x="443" y="1"/>
                    </a:moveTo>
                    <a:cubicBezTo>
                      <a:pt x="148" y="1"/>
                      <a:pt x="1" y="358"/>
                      <a:pt x="210" y="567"/>
                    </a:cubicBezTo>
                    <a:cubicBezTo>
                      <a:pt x="272" y="629"/>
                      <a:pt x="357" y="668"/>
                      <a:pt x="443" y="668"/>
                    </a:cubicBezTo>
                    <a:cubicBezTo>
                      <a:pt x="536" y="668"/>
                      <a:pt x="621" y="629"/>
                      <a:pt x="683" y="567"/>
                    </a:cubicBezTo>
                    <a:cubicBezTo>
                      <a:pt x="892" y="358"/>
                      <a:pt x="745" y="1"/>
                      <a:pt x="4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3"/>
              <p:cNvSpPr/>
              <p:nvPr/>
            </p:nvSpPr>
            <p:spPr>
              <a:xfrm>
                <a:off x="4265895" y="1095732"/>
                <a:ext cx="53920" cy="42461"/>
              </a:xfrm>
              <a:custGeom>
                <a:rect b="b" l="l" r="r" t="t"/>
                <a:pathLst>
                  <a:path extrusionOk="0" h="667" w="847">
                    <a:moveTo>
                      <a:pt x="444" y="0"/>
                    </a:moveTo>
                    <a:cubicBezTo>
                      <a:pt x="360" y="0"/>
                      <a:pt x="275" y="32"/>
                      <a:pt x="210" y="100"/>
                    </a:cubicBezTo>
                    <a:cubicBezTo>
                      <a:pt x="1" y="310"/>
                      <a:pt x="148" y="667"/>
                      <a:pt x="443" y="667"/>
                    </a:cubicBezTo>
                    <a:cubicBezTo>
                      <a:pt x="683" y="667"/>
                      <a:pt x="846" y="426"/>
                      <a:pt x="753" y="209"/>
                    </a:cubicBezTo>
                    <a:cubicBezTo>
                      <a:pt x="697" y="74"/>
                      <a:pt x="571" y="0"/>
                      <a:pt x="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3"/>
              <p:cNvSpPr/>
              <p:nvPr/>
            </p:nvSpPr>
            <p:spPr>
              <a:xfrm>
                <a:off x="4801093" y="558818"/>
                <a:ext cx="59076" cy="42780"/>
              </a:xfrm>
              <a:custGeom>
                <a:rect b="b" l="l" r="r" t="t"/>
                <a:pathLst>
                  <a:path extrusionOk="0" h="672" w="928">
                    <a:moveTo>
                      <a:pt x="473" y="0"/>
                    </a:moveTo>
                    <a:cubicBezTo>
                      <a:pt x="430" y="0"/>
                      <a:pt x="386" y="9"/>
                      <a:pt x="341" y="27"/>
                    </a:cubicBezTo>
                    <a:cubicBezTo>
                      <a:pt x="0" y="167"/>
                      <a:pt x="101" y="671"/>
                      <a:pt x="465" y="671"/>
                    </a:cubicBezTo>
                    <a:cubicBezTo>
                      <a:pt x="551" y="671"/>
                      <a:pt x="636" y="640"/>
                      <a:pt x="706" y="578"/>
                    </a:cubicBezTo>
                    <a:cubicBezTo>
                      <a:pt x="927" y="350"/>
                      <a:pt x="742" y="0"/>
                      <a:pt x="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3"/>
              <p:cNvSpPr/>
              <p:nvPr/>
            </p:nvSpPr>
            <p:spPr>
              <a:xfrm>
                <a:off x="4586619" y="773546"/>
                <a:ext cx="59013" cy="42780"/>
              </a:xfrm>
              <a:custGeom>
                <a:rect b="b" l="l" r="r" t="t"/>
                <a:pathLst>
                  <a:path extrusionOk="0" h="672" w="927">
                    <a:moveTo>
                      <a:pt x="454" y="0"/>
                    </a:moveTo>
                    <a:cubicBezTo>
                      <a:pt x="184" y="0"/>
                      <a:pt x="0" y="349"/>
                      <a:pt x="228" y="571"/>
                    </a:cubicBezTo>
                    <a:cubicBezTo>
                      <a:pt x="290" y="633"/>
                      <a:pt x="376" y="671"/>
                      <a:pt x="461" y="671"/>
                    </a:cubicBezTo>
                    <a:cubicBezTo>
                      <a:pt x="826" y="671"/>
                      <a:pt x="926" y="167"/>
                      <a:pt x="585" y="28"/>
                    </a:cubicBezTo>
                    <a:cubicBezTo>
                      <a:pt x="540" y="9"/>
                      <a:pt x="496" y="0"/>
                      <a:pt x="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3"/>
              <p:cNvSpPr/>
              <p:nvPr/>
            </p:nvSpPr>
            <p:spPr>
              <a:xfrm>
                <a:off x="4694906" y="666659"/>
                <a:ext cx="56848" cy="42525"/>
              </a:xfrm>
              <a:custGeom>
                <a:rect b="b" l="l" r="r" t="t"/>
                <a:pathLst>
                  <a:path extrusionOk="0" h="668" w="893">
                    <a:moveTo>
                      <a:pt x="451" y="1"/>
                    </a:moveTo>
                    <a:cubicBezTo>
                      <a:pt x="148" y="1"/>
                      <a:pt x="1" y="357"/>
                      <a:pt x="210" y="567"/>
                    </a:cubicBezTo>
                    <a:cubicBezTo>
                      <a:pt x="272" y="629"/>
                      <a:pt x="358" y="668"/>
                      <a:pt x="451" y="668"/>
                    </a:cubicBezTo>
                    <a:cubicBezTo>
                      <a:pt x="536" y="668"/>
                      <a:pt x="621" y="629"/>
                      <a:pt x="683" y="567"/>
                    </a:cubicBezTo>
                    <a:cubicBezTo>
                      <a:pt x="893" y="357"/>
                      <a:pt x="745" y="1"/>
                      <a:pt x="4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3"/>
              <p:cNvSpPr/>
              <p:nvPr/>
            </p:nvSpPr>
            <p:spPr>
              <a:xfrm>
                <a:off x="5016076" y="344091"/>
                <a:ext cx="59013" cy="42716"/>
              </a:xfrm>
              <a:custGeom>
                <a:rect b="b" l="l" r="r" t="t"/>
                <a:pathLst>
                  <a:path extrusionOk="0" h="671" w="927">
                    <a:moveTo>
                      <a:pt x="456" y="0"/>
                    </a:moveTo>
                    <a:cubicBezTo>
                      <a:pt x="186" y="0"/>
                      <a:pt x="1" y="356"/>
                      <a:pt x="229" y="578"/>
                    </a:cubicBezTo>
                    <a:cubicBezTo>
                      <a:pt x="291" y="640"/>
                      <a:pt x="376" y="671"/>
                      <a:pt x="462" y="671"/>
                    </a:cubicBezTo>
                    <a:cubicBezTo>
                      <a:pt x="826" y="671"/>
                      <a:pt x="927" y="167"/>
                      <a:pt x="586" y="27"/>
                    </a:cubicBezTo>
                    <a:cubicBezTo>
                      <a:pt x="541" y="9"/>
                      <a:pt x="498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3"/>
              <p:cNvSpPr/>
              <p:nvPr/>
            </p:nvSpPr>
            <p:spPr>
              <a:xfrm>
                <a:off x="4479477" y="881132"/>
                <a:ext cx="58504" cy="42334"/>
              </a:xfrm>
              <a:custGeom>
                <a:rect b="b" l="l" r="r" t="t"/>
                <a:pathLst>
                  <a:path extrusionOk="0" h="665" w="919">
                    <a:moveTo>
                      <a:pt x="454" y="1"/>
                    </a:moveTo>
                    <a:cubicBezTo>
                      <a:pt x="184" y="1"/>
                      <a:pt x="1" y="350"/>
                      <a:pt x="229" y="571"/>
                    </a:cubicBezTo>
                    <a:cubicBezTo>
                      <a:pt x="291" y="633"/>
                      <a:pt x="368" y="664"/>
                      <a:pt x="461" y="664"/>
                    </a:cubicBezTo>
                    <a:cubicBezTo>
                      <a:pt x="826" y="664"/>
                      <a:pt x="919" y="168"/>
                      <a:pt x="585" y="28"/>
                    </a:cubicBezTo>
                    <a:cubicBezTo>
                      <a:pt x="540" y="9"/>
                      <a:pt x="496" y="1"/>
                      <a:pt x="4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3"/>
              <p:cNvSpPr/>
              <p:nvPr/>
            </p:nvSpPr>
            <p:spPr>
              <a:xfrm>
                <a:off x="4908934" y="451677"/>
                <a:ext cx="58567" cy="42780"/>
              </a:xfrm>
              <a:custGeom>
                <a:rect b="b" l="l" r="r" t="t"/>
                <a:pathLst>
                  <a:path extrusionOk="0" h="672" w="920">
                    <a:moveTo>
                      <a:pt x="452" y="0"/>
                    </a:moveTo>
                    <a:cubicBezTo>
                      <a:pt x="179" y="0"/>
                      <a:pt x="0" y="349"/>
                      <a:pt x="222" y="571"/>
                    </a:cubicBezTo>
                    <a:cubicBezTo>
                      <a:pt x="284" y="633"/>
                      <a:pt x="369" y="671"/>
                      <a:pt x="462" y="671"/>
                    </a:cubicBezTo>
                    <a:cubicBezTo>
                      <a:pt x="819" y="664"/>
                      <a:pt x="919" y="167"/>
                      <a:pt x="586" y="28"/>
                    </a:cubicBezTo>
                    <a:cubicBezTo>
                      <a:pt x="540" y="9"/>
                      <a:pt x="495" y="0"/>
                      <a:pt x="4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3"/>
              <p:cNvSpPr/>
              <p:nvPr/>
            </p:nvSpPr>
            <p:spPr>
              <a:xfrm>
                <a:off x="5231568" y="130064"/>
                <a:ext cx="56848" cy="42525"/>
              </a:xfrm>
              <a:custGeom>
                <a:rect b="b" l="l" r="r" t="t"/>
                <a:pathLst>
                  <a:path extrusionOk="0" h="668" w="893">
                    <a:moveTo>
                      <a:pt x="450" y="0"/>
                    </a:moveTo>
                    <a:cubicBezTo>
                      <a:pt x="155" y="0"/>
                      <a:pt x="0" y="357"/>
                      <a:pt x="210" y="574"/>
                    </a:cubicBezTo>
                    <a:cubicBezTo>
                      <a:pt x="272" y="636"/>
                      <a:pt x="357" y="667"/>
                      <a:pt x="450" y="667"/>
                    </a:cubicBezTo>
                    <a:cubicBezTo>
                      <a:pt x="535" y="667"/>
                      <a:pt x="621" y="636"/>
                      <a:pt x="683" y="574"/>
                    </a:cubicBezTo>
                    <a:cubicBezTo>
                      <a:pt x="892" y="357"/>
                      <a:pt x="745" y="0"/>
                      <a:pt x="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3"/>
              <p:cNvSpPr/>
              <p:nvPr/>
            </p:nvSpPr>
            <p:spPr>
              <a:xfrm>
                <a:off x="5124427" y="237205"/>
                <a:ext cx="56848" cy="42461"/>
              </a:xfrm>
              <a:custGeom>
                <a:rect b="b" l="l" r="r" t="t"/>
                <a:pathLst>
                  <a:path extrusionOk="0" h="667" w="893">
                    <a:moveTo>
                      <a:pt x="442" y="0"/>
                    </a:moveTo>
                    <a:cubicBezTo>
                      <a:pt x="148" y="0"/>
                      <a:pt x="0" y="357"/>
                      <a:pt x="210" y="566"/>
                    </a:cubicBezTo>
                    <a:cubicBezTo>
                      <a:pt x="272" y="628"/>
                      <a:pt x="357" y="667"/>
                      <a:pt x="442" y="667"/>
                    </a:cubicBezTo>
                    <a:cubicBezTo>
                      <a:pt x="536" y="667"/>
                      <a:pt x="621" y="628"/>
                      <a:pt x="683" y="566"/>
                    </a:cubicBezTo>
                    <a:cubicBezTo>
                      <a:pt x="892" y="357"/>
                      <a:pt x="745" y="0"/>
                      <a:pt x="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3"/>
              <p:cNvSpPr/>
              <p:nvPr/>
            </p:nvSpPr>
            <p:spPr>
              <a:xfrm>
                <a:off x="4165692" y="1202937"/>
                <a:ext cx="42016" cy="42398"/>
              </a:xfrm>
              <a:custGeom>
                <a:rect b="b" l="l" r="r" t="t"/>
                <a:pathLst>
                  <a:path extrusionOk="0" h="666" w="660">
                    <a:moveTo>
                      <a:pt x="330" y="0"/>
                    </a:moveTo>
                    <a:cubicBezTo>
                      <a:pt x="309" y="0"/>
                      <a:pt x="288" y="2"/>
                      <a:pt x="264" y="6"/>
                    </a:cubicBezTo>
                    <a:cubicBezTo>
                      <a:pt x="241" y="14"/>
                      <a:pt x="226" y="22"/>
                      <a:pt x="202" y="29"/>
                    </a:cubicBezTo>
                    <a:cubicBezTo>
                      <a:pt x="187" y="37"/>
                      <a:pt x="164" y="45"/>
                      <a:pt x="148" y="60"/>
                    </a:cubicBezTo>
                    <a:cubicBezTo>
                      <a:pt x="125" y="68"/>
                      <a:pt x="109" y="84"/>
                      <a:pt x="94" y="99"/>
                    </a:cubicBezTo>
                    <a:cubicBezTo>
                      <a:pt x="78" y="115"/>
                      <a:pt x="63" y="130"/>
                      <a:pt x="55" y="154"/>
                    </a:cubicBezTo>
                    <a:cubicBezTo>
                      <a:pt x="39" y="169"/>
                      <a:pt x="32" y="185"/>
                      <a:pt x="24" y="208"/>
                    </a:cubicBezTo>
                    <a:cubicBezTo>
                      <a:pt x="16" y="223"/>
                      <a:pt x="8" y="247"/>
                      <a:pt x="8" y="270"/>
                    </a:cubicBezTo>
                    <a:cubicBezTo>
                      <a:pt x="1" y="293"/>
                      <a:pt x="1" y="309"/>
                      <a:pt x="1" y="332"/>
                    </a:cubicBezTo>
                    <a:cubicBezTo>
                      <a:pt x="1" y="355"/>
                      <a:pt x="1" y="378"/>
                      <a:pt x="8" y="402"/>
                    </a:cubicBezTo>
                    <a:cubicBezTo>
                      <a:pt x="8" y="417"/>
                      <a:pt x="16" y="440"/>
                      <a:pt x="24" y="464"/>
                    </a:cubicBezTo>
                    <a:cubicBezTo>
                      <a:pt x="32" y="479"/>
                      <a:pt x="39" y="503"/>
                      <a:pt x="55" y="518"/>
                    </a:cubicBezTo>
                    <a:cubicBezTo>
                      <a:pt x="63" y="534"/>
                      <a:pt x="78" y="557"/>
                      <a:pt x="94" y="572"/>
                    </a:cubicBezTo>
                    <a:cubicBezTo>
                      <a:pt x="109" y="588"/>
                      <a:pt x="125" y="596"/>
                      <a:pt x="148" y="611"/>
                    </a:cubicBezTo>
                    <a:cubicBezTo>
                      <a:pt x="164" y="627"/>
                      <a:pt x="187" y="634"/>
                      <a:pt x="202" y="642"/>
                    </a:cubicBezTo>
                    <a:cubicBezTo>
                      <a:pt x="226" y="650"/>
                      <a:pt x="241" y="658"/>
                      <a:pt x="264" y="658"/>
                    </a:cubicBezTo>
                    <a:cubicBezTo>
                      <a:pt x="288" y="665"/>
                      <a:pt x="311" y="665"/>
                      <a:pt x="334" y="665"/>
                    </a:cubicBezTo>
                    <a:cubicBezTo>
                      <a:pt x="350" y="665"/>
                      <a:pt x="373" y="665"/>
                      <a:pt x="396" y="658"/>
                    </a:cubicBezTo>
                    <a:cubicBezTo>
                      <a:pt x="419" y="658"/>
                      <a:pt x="435" y="650"/>
                      <a:pt x="458" y="642"/>
                    </a:cubicBezTo>
                    <a:cubicBezTo>
                      <a:pt x="481" y="634"/>
                      <a:pt x="497" y="627"/>
                      <a:pt x="520" y="611"/>
                    </a:cubicBezTo>
                    <a:cubicBezTo>
                      <a:pt x="536" y="596"/>
                      <a:pt x="551" y="588"/>
                      <a:pt x="567" y="572"/>
                    </a:cubicBezTo>
                    <a:cubicBezTo>
                      <a:pt x="629" y="510"/>
                      <a:pt x="660" y="425"/>
                      <a:pt x="660" y="332"/>
                    </a:cubicBezTo>
                    <a:cubicBezTo>
                      <a:pt x="660" y="309"/>
                      <a:pt x="660" y="293"/>
                      <a:pt x="660" y="270"/>
                    </a:cubicBezTo>
                    <a:cubicBezTo>
                      <a:pt x="652" y="247"/>
                      <a:pt x="644" y="223"/>
                      <a:pt x="637" y="208"/>
                    </a:cubicBezTo>
                    <a:cubicBezTo>
                      <a:pt x="629" y="185"/>
                      <a:pt x="621" y="169"/>
                      <a:pt x="606" y="146"/>
                    </a:cubicBezTo>
                    <a:cubicBezTo>
                      <a:pt x="598" y="130"/>
                      <a:pt x="582" y="115"/>
                      <a:pt x="567" y="99"/>
                    </a:cubicBezTo>
                    <a:cubicBezTo>
                      <a:pt x="551" y="84"/>
                      <a:pt x="536" y="68"/>
                      <a:pt x="520" y="60"/>
                    </a:cubicBezTo>
                    <a:cubicBezTo>
                      <a:pt x="497" y="45"/>
                      <a:pt x="481" y="37"/>
                      <a:pt x="458" y="29"/>
                    </a:cubicBezTo>
                    <a:cubicBezTo>
                      <a:pt x="435" y="22"/>
                      <a:pt x="419" y="14"/>
                      <a:pt x="396" y="6"/>
                    </a:cubicBezTo>
                    <a:cubicBezTo>
                      <a:pt x="373" y="2"/>
                      <a:pt x="352" y="0"/>
                      <a:pt x="3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3"/>
              <p:cNvSpPr/>
              <p:nvPr/>
            </p:nvSpPr>
            <p:spPr>
              <a:xfrm>
                <a:off x="4444145" y="1579489"/>
                <a:ext cx="151129" cy="28201"/>
              </a:xfrm>
              <a:custGeom>
                <a:rect b="b" l="l" r="r" t="t"/>
                <a:pathLst>
                  <a:path extrusionOk="0" h="443" w="2374">
                    <a:moveTo>
                      <a:pt x="435" y="0"/>
                    </a:moveTo>
                    <a:lnTo>
                      <a:pt x="0" y="442"/>
                    </a:lnTo>
                    <a:lnTo>
                      <a:pt x="1939" y="442"/>
                    </a:lnTo>
                    <a:lnTo>
                      <a:pt x="23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3"/>
              <p:cNvSpPr/>
              <p:nvPr/>
            </p:nvSpPr>
            <p:spPr>
              <a:xfrm>
                <a:off x="4527541" y="1496539"/>
                <a:ext cx="151129" cy="27692"/>
              </a:xfrm>
              <a:custGeom>
                <a:rect b="b" l="l" r="r" t="t"/>
                <a:pathLst>
                  <a:path extrusionOk="0" h="435" w="2374">
                    <a:moveTo>
                      <a:pt x="435" y="1"/>
                    </a:moveTo>
                    <a:lnTo>
                      <a:pt x="1" y="435"/>
                    </a:lnTo>
                    <a:lnTo>
                      <a:pt x="1940" y="435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3"/>
              <p:cNvSpPr/>
              <p:nvPr/>
            </p:nvSpPr>
            <p:spPr>
              <a:xfrm>
                <a:off x="4610492" y="1413080"/>
                <a:ext cx="151638" cy="27756"/>
              </a:xfrm>
              <a:custGeom>
                <a:rect b="b" l="l" r="r" t="t"/>
                <a:pathLst>
                  <a:path extrusionOk="0" h="436" w="2382">
                    <a:moveTo>
                      <a:pt x="443" y="1"/>
                    </a:moveTo>
                    <a:lnTo>
                      <a:pt x="1" y="435"/>
                    </a:lnTo>
                    <a:lnTo>
                      <a:pt x="1939" y="435"/>
                    </a:lnTo>
                    <a:lnTo>
                      <a:pt x="23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3"/>
              <p:cNvSpPr/>
              <p:nvPr/>
            </p:nvSpPr>
            <p:spPr>
              <a:xfrm>
                <a:off x="4693951" y="1329685"/>
                <a:ext cx="151129" cy="28201"/>
              </a:xfrm>
              <a:custGeom>
                <a:rect b="b" l="l" r="r" t="t"/>
                <a:pathLst>
                  <a:path extrusionOk="0" h="443" w="2374">
                    <a:moveTo>
                      <a:pt x="435" y="0"/>
                    </a:moveTo>
                    <a:lnTo>
                      <a:pt x="0" y="442"/>
                    </a:lnTo>
                    <a:lnTo>
                      <a:pt x="1939" y="442"/>
                    </a:lnTo>
                    <a:lnTo>
                      <a:pt x="23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3"/>
              <p:cNvSpPr/>
              <p:nvPr/>
            </p:nvSpPr>
            <p:spPr>
              <a:xfrm>
                <a:off x="4777347" y="1246735"/>
                <a:ext cx="151129" cy="27692"/>
              </a:xfrm>
              <a:custGeom>
                <a:rect b="b" l="l" r="r" t="t"/>
                <a:pathLst>
                  <a:path extrusionOk="0" h="435" w="2374">
                    <a:moveTo>
                      <a:pt x="435" y="1"/>
                    </a:moveTo>
                    <a:lnTo>
                      <a:pt x="1" y="435"/>
                    </a:lnTo>
                    <a:lnTo>
                      <a:pt x="1940" y="435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3"/>
              <p:cNvSpPr/>
              <p:nvPr/>
            </p:nvSpPr>
            <p:spPr>
              <a:xfrm>
                <a:off x="4860297" y="1163340"/>
                <a:ext cx="151129" cy="27692"/>
              </a:xfrm>
              <a:custGeom>
                <a:rect b="b" l="l" r="r" t="t"/>
                <a:pathLst>
                  <a:path extrusionOk="0" h="435" w="2374">
                    <a:moveTo>
                      <a:pt x="443" y="0"/>
                    </a:moveTo>
                    <a:lnTo>
                      <a:pt x="1" y="434"/>
                    </a:lnTo>
                    <a:lnTo>
                      <a:pt x="1939" y="434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3"/>
              <p:cNvSpPr/>
              <p:nvPr/>
            </p:nvSpPr>
            <p:spPr>
              <a:xfrm>
                <a:off x="4943757" y="1079881"/>
                <a:ext cx="151129" cy="28201"/>
              </a:xfrm>
              <a:custGeom>
                <a:rect b="b" l="l" r="r" t="t"/>
                <a:pathLst>
                  <a:path extrusionOk="0" h="443" w="2374">
                    <a:moveTo>
                      <a:pt x="434" y="1"/>
                    </a:moveTo>
                    <a:lnTo>
                      <a:pt x="0" y="443"/>
                    </a:lnTo>
                    <a:lnTo>
                      <a:pt x="1939" y="443"/>
                    </a:lnTo>
                    <a:lnTo>
                      <a:pt x="23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3" name="Google Shape;1053;p43"/>
            <p:cNvSpPr/>
            <p:nvPr/>
          </p:nvSpPr>
          <p:spPr>
            <a:xfrm>
              <a:off x="9100581" y="3326952"/>
              <a:ext cx="605279" cy="604070"/>
            </a:xfrm>
            <a:custGeom>
              <a:rect b="b" l="l" r="r" t="t"/>
              <a:pathLst>
                <a:path extrusionOk="0" h="9489" w="9508">
                  <a:moveTo>
                    <a:pt x="9442" y="0"/>
                  </a:moveTo>
                  <a:cubicBezTo>
                    <a:pt x="9426" y="0"/>
                    <a:pt x="9411" y="6"/>
                    <a:pt x="9399" y="18"/>
                  </a:cubicBezTo>
                  <a:lnTo>
                    <a:pt x="31" y="9385"/>
                  </a:lnTo>
                  <a:cubicBezTo>
                    <a:pt x="0" y="9409"/>
                    <a:pt x="0" y="9447"/>
                    <a:pt x="31" y="9471"/>
                  </a:cubicBezTo>
                  <a:cubicBezTo>
                    <a:pt x="43" y="9482"/>
                    <a:pt x="58" y="9488"/>
                    <a:pt x="74" y="9488"/>
                  </a:cubicBezTo>
                  <a:cubicBezTo>
                    <a:pt x="89" y="9488"/>
                    <a:pt x="105" y="9482"/>
                    <a:pt x="116" y="9471"/>
                  </a:cubicBezTo>
                  <a:lnTo>
                    <a:pt x="9484" y="103"/>
                  </a:lnTo>
                  <a:cubicBezTo>
                    <a:pt x="9508" y="80"/>
                    <a:pt x="9508" y="41"/>
                    <a:pt x="9484" y="18"/>
                  </a:cubicBezTo>
                  <a:cubicBezTo>
                    <a:pt x="9473" y="6"/>
                    <a:pt x="9457" y="0"/>
                    <a:pt x="9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4" name="Google Shape;1054;p43"/>
          <p:cNvSpPr txBox="1"/>
          <p:nvPr>
            <p:ph type="title"/>
          </p:nvPr>
        </p:nvSpPr>
        <p:spPr>
          <a:xfrm flipH="1">
            <a:off x="4577700" y="2084250"/>
            <a:ext cx="39897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Perguntas</a:t>
            </a:r>
            <a:r>
              <a:rPr lang="en"/>
              <a:t>?</a:t>
            </a:r>
            <a:endParaRPr/>
          </a:p>
        </p:txBody>
      </p:sp>
      <p:pic>
        <p:nvPicPr>
          <p:cNvPr id="1055" name="Google Shape;1055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873" r="21867" t="0"/>
          <a:stretch/>
        </p:blipFill>
        <p:spPr>
          <a:xfrm>
            <a:off x="763125" y="938975"/>
            <a:ext cx="3265500" cy="3265500"/>
          </a:xfrm>
          <a:prstGeom prst="ellipse">
            <a:avLst/>
          </a:prstGeom>
        </p:spPr>
      </p:pic>
      <p:sp>
        <p:nvSpPr>
          <p:cNvPr id="1056" name="Google Shape;1056;p43"/>
          <p:cNvSpPr/>
          <p:nvPr/>
        </p:nvSpPr>
        <p:spPr>
          <a:xfrm>
            <a:off x="5255409" y="-509165"/>
            <a:ext cx="858180" cy="1188387"/>
          </a:xfrm>
          <a:custGeom>
            <a:rect b="b" l="l" r="r" t="t"/>
            <a:pathLst>
              <a:path extrusionOk="0" h="15792" w="11404">
                <a:moveTo>
                  <a:pt x="11306" y="0"/>
                </a:moveTo>
                <a:cubicBezTo>
                  <a:pt x="11290" y="0"/>
                  <a:pt x="11272" y="7"/>
                  <a:pt x="11258" y="24"/>
                </a:cubicBezTo>
                <a:lnTo>
                  <a:pt x="5403" y="5887"/>
                </a:lnTo>
                <a:cubicBezTo>
                  <a:pt x="5387" y="5894"/>
                  <a:pt x="5379" y="5910"/>
                  <a:pt x="5379" y="5933"/>
                </a:cubicBezTo>
                <a:lnTo>
                  <a:pt x="5379" y="10516"/>
                </a:lnTo>
                <a:lnTo>
                  <a:pt x="1021" y="14882"/>
                </a:lnTo>
                <a:cubicBezTo>
                  <a:pt x="936" y="14812"/>
                  <a:pt x="827" y="14774"/>
                  <a:pt x="711" y="14774"/>
                </a:cubicBezTo>
                <a:cubicBezTo>
                  <a:pt x="708" y="14774"/>
                  <a:pt x="705" y="14774"/>
                  <a:pt x="703" y="14774"/>
                </a:cubicBezTo>
                <a:cubicBezTo>
                  <a:pt x="166" y="14774"/>
                  <a:pt x="0" y="15504"/>
                  <a:pt x="486" y="15735"/>
                </a:cubicBezTo>
                <a:cubicBezTo>
                  <a:pt x="564" y="15774"/>
                  <a:pt x="642" y="15791"/>
                  <a:pt x="716" y="15791"/>
                </a:cubicBezTo>
                <a:cubicBezTo>
                  <a:pt x="1099" y="15791"/>
                  <a:pt x="1386" y="15325"/>
                  <a:pt x="1107" y="14967"/>
                </a:cubicBezTo>
                <a:lnTo>
                  <a:pt x="5488" y="10586"/>
                </a:lnTo>
                <a:cubicBezTo>
                  <a:pt x="5503" y="10578"/>
                  <a:pt x="5503" y="10563"/>
                  <a:pt x="5503" y="10547"/>
                </a:cubicBezTo>
                <a:lnTo>
                  <a:pt x="5503" y="5956"/>
                </a:lnTo>
                <a:lnTo>
                  <a:pt x="11351" y="117"/>
                </a:lnTo>
                <a:cubicBezTo>
                  <a:pt x="11404" y="70"/>
                  <a:pt x="11358" y="0"/>
                  <a:pt x="113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3"/>
          <p:cNvSpPr/>
          <p:nvPr/>
        </p:nvSpPr>
        <p:spPr>
          <a:xfrm>
            <a:off x="5696273" y="-697675"/>
            <a:ext cx="1752555" cy="1950620"/>
          </a:xfrm>
          <a:custGeom>
            <a:rect b="b" l="l" r="r" t="t"/>
            <a:pathLst>
              <a:path extrusionOk="0" h="25921" w="23289">
                <a:moveTo>
                  <a:pt x="23216" y="1"/>
                </a:moveTo>
                <a:cubicBezTo>
                  <a:pt x="23199" y="1"/>
                  <a:pt x="23184" y="6"/>
                  <a:pt x="23172" y="18"/>
                </a:cubicBezTo>
                <a:lnTo>
                  <a:pt x="3258" y="19932"/>
                </a:lnTo>
                <a:cubicBezTo>
                  <a:pt x="3250" y="19940"/>
                  <a:pt x="3242" y="19956"/>
                  <a:pt x="3242" y="19979"/>
                </a:cubicBezTo>
                <a:lnTo>
                  <a:pt x="3242" y="22755"/>
                </a:lnTo>
                <a:lnTo>
                  <a:pt x="978" y="25020"/>
                </a:lnTo>
                <a:cubicBezTo>
                  <a:pt x="893" y="24950"/>
                  <a:pt x="784" y="24911"/>
                  <a:pt x="668" y="24911"/>
                </a:cubicBezTo>
                <a:cubicBezTo>
                  <a:pt x="218" y="24911"/>
                  <a:pt x="1" y="25454"/>
                  <a:pt x="319" y="25772"/>
                </a:cubicBezTo>
                <a:cubicBezTo>
                  <a:pt x="422" y="25875"/>
                  <a:pt x="547" y="25921"/>
                  <a:pt x="670" y="25921"/>
                </a:cubicBezTo>
                <a:cubicBezTo>
                  <a:pt x="927" y="25921"/>
                  <a:pt x="1172" y="25719"/>
                  <a:pt x="1172" y="25415"/>
                </a:cubicBezTo>
                <a:cubicBezTo>
                  <a:pt x="1172" y="25299"/>
                  <a:pt x="1141" y="25190"/>
                  <a:pt x="1063" y="25105"/>
                </a:cubicBezTo>
                <a:lnTo>
                  <a:pt x="3351" y="22825"/>
                </a:lnTo>
                <a:cubicBezTo>
                  <a:pt x="3359" y="22809"/>
                  <a:pt x="3367" y="22794"/>
                  <a:pt x="3367" y="22778"/>
                </a:cubicBezTo>
                <a:lnTo>
                  <a:pt x="3367" y="20002"/>
                </a:lnTo>
                <a:lnTo>
                  <a:pt x="7128" y="16241"/>
                </a:lnTo>
                <a:lnTo>
                  <a:pt x="7686" y="16264"/>
                </a:lnTo>
                <a:lnTo>
                  <a:pt x="9819" y="14132"/>
                </a:lnTo>
                <a:lnTo>
                  <a:pt x="9803" y="13566"/>
                </a:lnTo>
                <a:lnTo>
                  <a:pt x="23265" y="103"/>
                </a:lnTo>
                <a:cubicBezTo>
                  <a:pt x="23289" y="80"/>
                  <a:pt x="23289" y="41"/>
                  <a:pt x="23265" y="18"/>
                </a:cubicBezTo>
                <a:cubicBezTo>
                  <a:pt x="23250" y="6"/>
                  <a:pt x="23232" y="1"/>
                  <a:pt x="232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8" name="Google Shape;1058;p43"/>
          <p:cNvGrpSpPr/>
          <p:nvPr/>
        </p:nvGrpSpPr>
        <p:grpSpPr>
          <a:xfrm>
            <a:off x="5755108" y="393109"/>
            <a:ext cx="246301" cy="210632"/>
            <a:chOff x="6506733" y="1087209"/>
            <a:chExt cx="246301" cy="210632"/>
          </a:xfrm>
        </p:grpSpPr>
        <p:sp>
          <p:nvSpPr>
            <p:cNvPr id="1059" name="Google Shape;1059;p43"/>
            <p:cNvSpPr/>
            <p:nvPr/>
          </p:nvSpPr>
          <p:spPr>
            <a:xfrm>
              <a:off x="6506733" y="1087209"/>
              <a:ext cx="246301" cy="210632"/>
            </a:xfrm>
            <a:custGeom>
              <a:rect b="b" l="l" r="r" t="t"/>
              <a:pathLst>
                <a:path extrusionOk="0" h="2799" w="3273">
                  <a:moveTo>
                    <a:pt x="1404" y="123"/>
                  </a:moveTo>
                  <a:cubicBezTo>
                    <a:pt x="2536" y="123"/>
                    <a:pt x="3110" y="1496"/>
                    <a:pt x="2304" y="2302"/>
                  </a:cubicBezTo>
                  <a:cubicBezTo>
                    <a:pt x="2043" y="2563"/>
                    <a:pt x="1723" y="2680"/>
                    <a:pt x="1410" y="2680"/>
                  </a:cubicBezTo>
                  <a:cubicBezTo>
                    <a:pt x="753" y="2680"/>
                    <a:pt x="125" y="2169"/>
                    <a:pt x="125" y="1403"/>
                  </a:cubicBezTo>
                  <a:cubicBezTo>
                    <a:pt x="125" y="697"/>
                    <a:pt x="698" y="123"/>
                    <a:pt x="1404" y="123"/>
                  </a:cubicBezTo>
                  <a:close/>
                  <a:moveTo>
                    <a:pt x="1410" y="0"/>
                  </a:moveTo>
                  <a:cubicBezTo>
                    <a:pt x="690" y="0"/>
                    <a:pt x="0" y="558"/>
                    <a:pt x="0" y="1403"/>
                  </a:cubicBezTo>
                  <a:cubicBezTo>
                    <a:pt x="0" y="2171"/>
                    <a:pt x="629" y="2799"/>
                    <a:pt x="1404" y="2799"/>
                  </a:cubicBezTo>
                  <a:cubicBezTo>
                    <a:pt x="2645" y="2799"/>
                    <a:pt x="3273" y="1294"/>
                    <a:pt x="2389" y="410"/>
                  </a:cubicBezTo>
                  <a:cubicBezTo>
                    <a:pt x="2103" y="127"/>
                    <a:pt x="1753" y="0"/>
                    <a:pt x="1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6566258" y="1146659"/>
              <a:ext cx="92260" cy="92260"/>
            </a:xfrm>
            <a:custGeom>
              <a:rect b="b" l="l" r="r" t="t"/>
              <a:pathLst>
                <a:path extrusionOk="0" h="1226" w="1226">
                  <a:moveTo>
                    <a:pt x="613" y="0"/>
                  </a:moveTo>
                  <a:cubicBezTo>
                    <a:pt x="272" y="0"/>
                    <a:pt x="0" y="272"/>
                    <a:pt x="0" y="613"/>
                  </a:cubicBezTo>
                  <a:cubicBezTo>
                    <a:pt x="0" y="946"/>
                    <a:pt x="272" y="1226"/>
                    <a:pt x="613" y="1226"/>
                  </a:cubicBezTo>
                  <a:cubicBezTo>
                    <a:pt x="947" y="1226"/>
                    <a:pt x="1226" y="946"/>
                    <a:pt x="1226" y="613"/>
                  </a:cubicBezTo>
                  <a:cubicBezTo>
                    <a:pt x="1226" y="272"/>
                    <a:pt x="947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1" name="Google Shape;1061;p43"/>
          <p:cNvSpPr/>
          <p:nvPr/>
        </p:nvSpPr>
        <p:spPr>
          <a:xfrm>
            <a:off x="4488041" y="-509187"/>
            <a:ext cx="1333550" cy="1667595"/>
          </a:xfrm>
          <a:custGeom>
            <a:rect b="b" l="l" r="r" t="t"/>
            <a:pathLst>
              <a:path extrusionOk="0" h="22160" w="17721">
                <a:moveTo>
                  <a:pt x="17648" y="0"/>
                </a:moveTo>
                <a:cubicBezTo>
                  <a:pt x="17631" y="0"/>
                  <a:pt x="17616" y="6"/>
                  <a:pt x="17604" y="18"/>
                </a:cubicBezTo>
                <a:lnTo>
                  <a:pt x="8601" y="9029"/>
                </a:lnTo>
                <a:lnTo>
                  <a:pt x="8042" y="9013"/>
                </a:lnTo>
                <a:lnTo>
                  <a:pt x="5910" y="11146"/>
                </a:lnTo>
                <a:lnTo>
                  <a:pt x="5925" y="11704"/>
                </a:lnTo>
                <a:lnTo>
                  <a:pt x="5367" y="12263"/>
                </a:lnTo>
                <a:cubicBezTo>
                  <a:pt x="5351" y="12270"/>
                  <a:pt x="5344" y="12294"/>
                  <a:pt x="5344" y="12309"/>
                </a:cubicBezTo>
                <a:lnTo>
                  <a:pt x="5344" y="16892"/>
                </a:lnTo>
                <a:lnTo>
                  <a:pt x="985" y="21258"/>
                </a:lnTo>
                <a:cubicBezTo>
                  <a:pt x="892" y="21188"/>
                  <a:pt x="784" y="21150"/>
                  <a:pt x="675" y="21150"/>
                </a:cubicBezTo>
                <a:cubicBezTo>
                  <a:pt x="225" y="21150"/>
                  <a:pt x="1" y="21693"/>
                  <a:pt x="318" y="22010"/>
                </a:cubicBezTo>
                <a:cubicBezTo>
                  <a:pt x="421" y="22113"/>
                  <a:pt x="548" y="22159"/>
                  <a:pt x="672" y="22159"/>
                </a:cubicBezTo>
                <a:cubicBezTo>
                  <a:pt x="931" y="22159"/>
                  <a:pt x="1179" y="21958"/>
                  <a:pt x="1179" y="21654"/>
                </a:cubicBezTo>
                <a:cubicBezTo>
                  <a:pt x="1179" y="21537"/>
                  <a:pt x="1141" y="21429"/>
                  <a:pt x="1071" y="21344"/>
                </a:cubicBezTo>
                <a:lnTo>
                  <a:pt x="5452" y="16962"/>
                </a:lnTo>
                <a:cubicBezTo>
                  <a:pt x="5460" y="16954"/>
                  <a:pt x="5468" y="16939"/>
                  <a:pt x="5468" y="16923"/>
                </a:cubicBezTo>
                <a:lnTo>
                  <a:pt x="5468" y="12333"/>
                </a:lnTo>
                <a:lnTo>
                  <a:pt x="17697" y="111"/>
                </a:lnTo>
                <a:cubicBezTo>
                  <a:pt x="17720" y="80"/>
                  <a:pt x="17720" y="41"/>
                  <a:pt x="17697" y="18"/>
                </a:cubicBezTo>
                <a:cubicBezTo>
                  <a:pt x="17681" y="6"/>
                  <a:pt x="17664" y="0"/>
                  <a:pt x="17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3"/>
          <p:cNvSpPr/>
          <p:nvPr/>
        </p:nvSpPr>
        <p:spPr>
          <a:xfrm>
            <a:off x="6345789" y="-118011"/>
            <a:ext cx="54332" cy="51247"/>
          </a:xfrm>
          <a:custGeom>
            <a:rect b="b" l="l" r="r" t="t"/>
            <a:pathLst>
              <a:path extrusionOk="0" h="681" w="722">
                <a:moveTo>
                  <a:pt x="380" y="0"/>
                </a:moveTo>
                <a:cubicBezTo>
                  <a:pt x="296" y="0"/>
                  <a:pt x="210" y="31"/>
                  <a:pt x="140" y="101"/>
                </a:cubicBezTo>
                <a:cubicBezTo>
                  <a:pt x="1" y="233"/>
                  <a:pt x="1" y="450"/>
                  <a:pt x="140" y="582"/>
                </a:cubicBezTo>
                <a:cubicBezTo>
                  <a:pt x="210" y="650"/>
                  <a:pt x="296" y="680"/>
                  <a:pt x="379" y="680"/>
                </a:cubicBezTo>
                <a:cubicBezTo>
                  <a:pt x="555" y="680"/>
                  <a:pt x="722" y="547"/>
                  <a:pt x="722" y="342"/>
                </a:cubicBezTo>
                <a:cubicBezTo>
                  <a:pt x="722" y="137"/>
                  <a:pt x="555" y="0"/>
                  <a:pt x="3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3"/>
          <p:cNvSpPr/>
          <p:nvPr/>
        </p:nvSpPr>
        <p:spPr>
          <a:xfrm>
            <a:off x="6080825" y="141386"/>
            <a:ext cx="68405" cy="51172"/>
          </a:xfrm>
          <a:custGeom>
            <a:rect b="b" l="l" r="r" t="t"/>
            <a:pathLst>
              <a:path extrusionOk="0" h="680" w="909">
                <a:moveTo>
                  <a:pt x="458" y="1"/>
                </a:moveTo>
                <a:cubicBezTo>
                  <a:pt x="371" y="1"/>
                  <a:pt x="284" y="36"/>
                  <a:pt x="218" y="105"/>
                </a:cubicBezTo>
                <a:cubicBezTo>
                  <a:pt x="1" y="315"/>
                  <a:pt x="156" y="679"/>
                  <a:pt x="458" y="679"/>
                </a:cubicBezTo>
                <a:cubicBezTo>
                  <a:pt x="761" y="679"/>
                  <a:pt x="908" y="315"/>
                  <a:pt x="699" y="105"/>
                </a:cubicBezTo>
                <a:cubicBezTo>
                  <a:pt x="633" y="36"/>
                  <a:pt x="546" y="1"/>
                  <a:pt x="4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3"/>
          <p:cNvSpPr/>
          <p:nvPr/>
        </p:nvSpPr>
        <p:spPr>
          <a:xfrm>
            <a:off x="6210410" y="11875"/>
            <a:ext cx="68329" cy="51096"/>
          </a:xfrm>
          <a:custGeom>
            <a:rect b="b" l="l" r="r" t="t"/>
            <a:pathLst>
              <a:path extrusionOk="0" h="679" w="908">
                <a:moveTo>
                  <a:pt x="458" y="0"/>
                </a:moveTo>
                <a:cubicBezTo>
                  <a:pt x="371" y="0"/>
                  <a:pt x="284" y="35"/>
                  <a:pt x="218" y="105"/>
                </a:cubicBezTo>
                <a:cubicBezTo>
                  <a:pt x="1" y="314"/>
                  <a:pt x="156" y="679"/>
                  <a:pt x="458" y="679"/>
                </a:cubicBezTo>
                <a:cubicBezTo>
                  <a:pt x="760" y="679"/>
                  <a:pt x="908" y="314"/>
                  <a:pt x="698" y="105"/>
                </a:cubicBezTo>
                <a:cubicBezTo>
                  <a:pt x="633" y="35"/>
                  <a:pt x="545" y="0"/>
                  <a:pt x="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43"/>
          <p:cNvSpPr/>
          <p:nvPr/>
        </p:nvSpPr>
        <p:spPr>
          <a:xfrm>
            <a:off x="5958012" y="271573"/>
            <a:ext cx="53730" cy="53580"/>
          </a:xfrm>
          <a:custGeom>
            <a:rect b="b" l="l" r="r" t="t"/>
            <a:pathLst>
              <a:path extrusionOk="0" h="712" w="714">
                <a:moveTo>
                  <a:pt x="369" y="0"/>
                </a:moveTo>
                <a:cubicBezTo>
                  <a:pt x="277" y="0"/>
                  <a:pt x="186" y="33"/>
                  <a:pt x="121" y="105"/>
                </a:cubicBezTo>
                <a:cubicBezTo>
                  <a:pt x="105" y="120"/>
                  <a:pt x="90" y="136"/>
                  <a:pt x="74" y="151"/>
                </a:cubicBezTo>
                <a:cubicBezTo>
                  <a:pt x="66" y="174"/>
                  <a:pt x="51" y="190"/>
                  <a:pt x="43" y="213"/>
                </a:cubicBezTo>
                <a:cubicBezTo>
                  <a:pt x="35" y="237"/>
                  <a:pt x="28" y="252"/>
                  <a:pt x="28" y="275"/>
                </a:cubicBezTo>
                <a:cubicBezTo>
                  <a:pt x="20" y="299"/>
                  <a:pt x="20" y="322"/>
                  <a:pt x="20" y="345"/>
                </a:cubicBezTo>
                <a:cubicBezTo>
                  <a:pt x="1" y="589"/>
                  <a:pt x="179" y="711"/>
                  <a:pt x="357" y="711"/>
                </a:cubicBezTo>
                <a:cubicBezTo>
                  <a:pt x="536" y="711"/>
                  <a:pt x="714" y="589"/>
                  <a:pt x="695" y="345"/>
                </a:cubicBezTo>
                <a:cubicBezTo>
                  <a:pt x="695" y="322"/>
                  <a:pt x="695" y="299"/>
                  <a:pt x="695" y="275"/>
                </a:cubicBezTo>
                <a:cubicBezTo>
                  <a:pt x="687" y="252"/>
                  <a:pt x="679" y="237"/>
                  <a:pt x="671" y="213"/>
                </a:cubicBezTo>
                <a:cubicBezTo>
                  <a:pt x="664" y="190"/>
                  <a:pt x="656" y="167"/>
                  <a:pt x="640" y="151"/>
                </a:cubicBezTo>
                <a:cubicBezTo>
                  <a:pt x="633" y="136"/>
                  <a:pt x="617" y="112"/>
                  <a:pt x="602" y="97"/>
                </a:cubicBezTo>
                <a:cubicBezTo>
                  <a:pt x="586" y="81"/>
                  <a:pt x="563" y="66"/>
                  <a:pt x="547" y="58"/>
                </a:cubicBezTo>
                <a:cubicBezTo>
                  <a:pt x="532" y="43"/>
                  <a:pt x="509" y="35"/>
                  <a:pt x="493" y="27"/>
                </a:cubicBezTo>
                <a:cubicBezTo>
                  <a:pt x="470" y="19"/>
                  <a:pt x="446" y="12"/>
                  <a:pt x="423" y="4"/>
                </a:cubicBezTo>
                <a:cubicBezTo>
                  <a:pt x="405" y="1"/>
                  <a:pt x="387" y="0"/>
                  <a:pt x="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6" name="Google Shape;1066;p43"/>
          <p:cNvGrpSpPr/>
          <p:nvPr/>
        </p:nvGrpSpPr>
        <p:grpSpPr>
          <a:xfrm>
            <a:off x="4126548" y="-18701"/>
            <a:ext cx="786165" cy="637318"/>
            <a:chOff x="6109323" y="430024"/>
            <a:chExt cx="786165" cy="637318"/>
          </a:xfrm>
        </p:grpSpPr>
        <p:sp>
          <p:nvSpPr>
            <p:cNvPr id="1067" name="Google Shape;1067;p43"/>
            <p:cNvSpPr/>
            <p:nvPr/>
          </p:nvSpPr>
          <p:spPr>
            <a:xfrm>
              <a:off x="6109323" y="1033403"/>
              <a:ext cx="182713" cy="33939"/>
            </a:xfrm>
            <a:custGeom>
              <a:rect b="b" l="l" r="r" t="t"/>
              <a:pathLst>
                <a:path extrusionOk="0" h="451" w="2428">
                  <a:moveTo>
                    <a:pt x="442" y="1"/>
                  </a:moveTo>
                  <a:lnTo>
                    <a:pt x="0" y="451"/>
                  </a:lnTo>
                  <a:lnTo>
                    <a:pt x="1978" y="451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6209710" y="933091"/>
              <a:ext cx="182713" cy="33337"/>
            </a:xfrm>
            <a:custGeom>
              <a:rect b="b" l="l" r="r" t="t"/>
              <a:pathLst>
                <a:path extrusionOk="0" h="443" w="2428">
                  <a:moveTo>
                    <a:pt x="450" y="0"/>
                  </a:moveTo>
                  <a:lnTo>
                    <a:pt x="0" y="442"/>
                  </a:lnTo>
                  <a:lnTo>
                    <a:pt x="1978" y="442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6310097" y="832101"/>
              <a:ext cx="182713" cy="33939"/>
            </a:xfrm>
            <a:custGeom>
              <a:rect b="b" l="l" r="r" t="t"/>
              <a:pathLst>
                <a:path extrusionOk="0" h="451" w="2428">
                  <a:moveTo>
                    <a:pt x="450" y="0"/>
                  </a:moveTo>
                  <a:lnTo>
                    <a:pt x="0" y="450"/>
                  </a:lnTo>
                  <a:lnTo>
                    <a:pt x="1985" y="450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6411011" y="731713"/>
              <a:ext cx="182713" cy="33337"/>
            </a:xfrm>
            <a:custGeom>
              <a:rect b="b" l="l" r="r" t="t"/>
              <a:pathLst>
                <a:path extrusionOk="0" h="443" w="2428">
                  <a:moveTo>
                    <a:pt x="443" y="1"/>
                  </a:moveTo>
                  <a:lnTo>
                    <a:pt x="1" y="443"/>
                  </a:lnTo>
                  <a:lnTo>
                    <a:pt x="1978" y="443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6511398" y="630799"/>
              <a:ext cx="182713" cy="33864"/>
            </a:xfrm>
            <a:custGeom>
              <a:rect b="b" l="l" r="r" t="t"/>
              <a:pathLst>
                <a:path extrusionOk="0" h="450" w="2428">
                  <a:moveTo>
                    <a:pt x="450" y="0"/>
                  </a:moveTo>
                  <a:lnTo>
                    <a:pt x="1" y="450"/>
                  </a:lnTo>
                  <a:lnTo>
                    <a:pt x="1986" y="450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6612388" y="530412"/>
              <a:ext cx="182713" cy="33864"/>
            </a:xfrm>
            <a:custGeom>
              <a:rect b="b" l="l" r="r" t="t"/>
              <a:pathLst>
                <a:path extrusionOk="0" h="450" w="2428">
                  <a:moveTo>
                    <a:pt x="442" y="0"/>
                  </a:moveTo>
                  <a:lnTo>
                    <a:pt x="0" y="450"/>
                  </a:lnTo>
                  <a:lnTo>
                    <a:pt x="1978" y="450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6712699" y="430024"/>
              <a:ext cx="182788" cy="33337"/>
            </a:xfrm>
            <a:custGeom>
              <a:rect b="b" l="l" r="r" t="t"/>
              <a:pathLst>
                <a:path extrusionOk="0" h="443" w="2429">
                  <a:moveTo>
                    <a:pt x="443" y="0"/>
                  </a:moveTo>
                  <a:lnTo>
                    <a:pt x="1" y="442"/>
                  </a:lnTo>
                  <a:lnTo>
                    <a:pt x="1978" y="442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43"/>
          <p:cNvSpPr/>
          <p:nvPr/>
        </p:nvSpPr>
        <p:spPr>
          <a:xfrm>
            <a:off x="6113610" y="290937"/>
            <a:ext cx="731680" cy="729648"/>
          </a:xfrm>
          <a:custGeom>
            <a:rect b="b" l="l" r="r" t="t"/>
            <a:pathLst>
              <a:path extrusionOk="0" h="9696" w="9723">
                <a:moveTo>
                  <a:pt x="9643" y="1"/>
                </a:moveTo>
                <a:cubicBezTo>
                  <a:pt x="9630" y="1"/>
                  <a:pt x="9615" y="5"/>
                  <a:pt x="9601" y="16"/>
                </a:cubicBezTo>
                <a:lnTo>
                  <a:pt x="24" y="9593"/>
                </a:lnTo>
                <a:cubicBezTo>
                  <a:pt x="1" y="9616"/>
                  <a:pt x="1" y="9655"/>
                  <a:pt x="24" y="9678"/>
                </a:cubicBezTo>
                <a:cubicBezTo>
                  <a:pt x="36" y="9690"/>
                  <a:pt x="51" y="9696"/>
                  <a:pt x="67" y="9696"/>
                </a:cubicBezTo>
                <a:cubicBezTo>
                  <a:pt x="82" y="9696"/>
                  <a:pt x="98" y="9690"/>
                  <a:pt x="109" y="9678"/>
                </a:cubicBezTo>
                <a:lnTo>
                  <a:pt x="9686" y="101"/>
                </a:lnTo>
                <a:cubicBezTo>
                  <a:pt x="9722" y="53"/>
                  <a:pt x="9689" y="1"/>
                  <a:pt x="96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4"/>
          <p:cNvSpPr txBox="1"/>
          <p:nvPr>
            <p:ph type="title"/>
          </p:nvPr>
        </p:nvSpPr>
        <p:spPr>
          <a:xfrm>
            <a:off x="4413175" y="910088"/>
            <a:ext cx="3556800" cy="12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Desafia-te!</a:t>
            </a:r>
            <a:endParaRPr b="0" sz="4300"/>
          </a:p>
        </p:txBody>
      </p:sp>
      <p:sp>
        <p:nvSpPr>
          <p:cNvPr id="1080" name="Google Shape;1080;p44"/>
          <p:cNvSpPr txBox="1"/>
          <p:nvPr>
            <p:ph idx="1" type="body"/>
          </p:nvPr>
        </p:nvSpPr>
        <p:spPr>
          <a:xfrm>
            <a:off x="4413175" y="2110631"/>
            <a:ext cx="3556800" cy="24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Estiveste atento a esta apresentação?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Preparamos um </a:t>
            </a:r>
            <a:r>
              <a:rPr b="1" lang="en" sz="1400"/>
              <a:t>Quiz</a:t>
            </a:r>
            <a:r>
              <a:rPr lang="en" sz="1400"/>
              <a:t> para ti:</a:t>
            </a:r>
            <a:endParaRPr sz="1400"/>
          </a:p>
          <a:p>
            <a:pPr indent="-387350" lvl="0" marL="457200" rtl="0" algn="l">
              <a:spcBef>
                <a:spcPts val="16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Acede a </a:t>
            </a:r>
            <a:r>
              <a:rPr b="1" lang="en" sz="2500"/>
              <a:t>kahoot.it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Pin:  5470930</a:t>
            </a:r>
            <a:endParaRPr sz="2500"/>
          </a:p>
        </p:txBody>
      </p:sp>
      <p:pic>
        <p:nvPicPr>
          <p:cNvPr id="1081" name="Google Shape;1081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-1830725" y="-163600"/>
            <a:ext cx="5470800" cy="5470800"/>
          </a:xfrm>
          <a:prstGeom prst="ellipse">
            <a:avLst/>
          </a:prstGeom>
        </p:spPr>
      </p:pic>
      <p:pic>
        <p:nvPicPr>
          <p:cNvPr id="1082" name="Google Shape;1082;p44"/>
          <p:cNvPicPr preferRelativeResize="0"/>
          <p:nvPr/>
        </p:nvPicPr>
        <p:blipFill rotWithShape="1">
          <a:blip r:embed="rId4">
            <a:alphaModFix/>
          </a:blip>
          <a:srcRect b="24913" l="0" r="0" t="0"/>
          <a:stretch/>
        </p:blipFill>
        <p:spPr>
          <a:xfrm>
            <a:off x="431925" y="1392550"/>
            <a:ext cx="2855024" cy="246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7"/>
          <p:cNvSpPr txBox="1"/>
          <p:nvPr>
            <p:ph type="ctrTitle"/>
          </p:nvPr>
        </p:nvSpPr>
        <p:spPr>
          <a:xfrm>
            <a:off x="57800" y="741700"/>
            <a:ext cx="5477700" cy="18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Martina Lauchengco </a:t>
            </a:r>
            <a:r>
              <a:rPr b="0" lang="en" sz="3500"/>
              <a:t>MICROSOFT</a:t>
            </a:r>
            <a:endParaRPr b="0" sz="3500">
              <a:solidFill>
                <a:schemeClr val="accent2"/>
              </a:solidFill>
            </a:endParaRPr>
          </a:p>
        </p:txBody>
      </p:sp>
      <p:pic>
        <p:nvPicPr>
          <p:cNvPr id="715" name="Google Shape;715;p2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6350" y="938975"/>
            <a:ext cx="3265500" cy="3265500"/>
          </a:xfrm>
          <a:prstGeom prst="ellipse">
            <a:avLst/>
          </a:prstGeom>
        </p:spPr>
      </p:pic>
      <p:sp>
        <p:nvSpPr>
          <p:cNvPr id="716" name="Google Shape;716;p27"/>
          <p:cNvSpPr txBox="1"/>
          <p:nvPr>
            <p:ph type="ctrTitle"/>
          </p:nvPr>
        </p:nvSpPr>
        <p:spPr>
          <a:xfrm>
            <a:off x="625850" y="2456500"/>
            <a:ext cx="4341600" cy="18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Metodologia</a:t>
            </a:r>
            <a:br>
              <a:rPr lang="en" sz="4500"/>
            </a:br>
            <a:r>
              <a:rPr b="0" lang="en" sz="3500"/>
              <a:t>OKR</a:t>
            </a:r>
            <a:endParaRPr b="0" sz="3500">
              <a:solidFill>
                <a:schemeClr val="accent2"/>
              </a:solidFill>
            </a:endParaRPr>
          </a:p>
        </p:txBody>
      </p:sp>
      <p:cxnSp>
        <p:nvCxnSpPr>
          <p:cNvPr id="717" name="Google Shape;717;p27"/>
          <p:cNvCxnSpPr/>
          <p:nvPr/>
        </p:nvCxnSpPr>
        <p:spPr>
          <a:xfrm>
            <a:off x="455125" y="2586200"/>
            <a:ext cx="439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8" name="Google Shape;7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2700" y="3665000"/>
            <a:ext cx="2216650" cy="14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27"/>
          <p:cNvSpPr txBox="1"/>
          <p:nvPr>
            <p:ph idx="4294967295" type="subTitle"/>
          </p:nvPr>
        </p:nvSpPr>
        <p:spPr>
          <a:xfrm>
            <a:off x="1283750" y="4247850"/>
            <a:ext cx="30258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Empreendedorismo Tecnológico</a:t>
            </a:r>
            <a:br>
              <a:rPr lang="en"/>
            </a:br>
            <a:r>
              <a:rPr lang="en"/>
              <a:t>Eng. Informática 2022/23</a:t>
            </a:r>
            <a:br>
              <a:rPr lang="en"/>
            </a:br>
            <a:br>
              <a:rPr lang="en"/>
            </a:br>
            <a:r>
              <a:rPr lang="en"/>
              <a:t>Covilhã, 10 de maio de 2023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5"/>
          <p:cNvSpPr txBox="1"/>
          <p:nvPr>
            <p:ph type="title"/>
          </p:nvPr>
        </p:nvSpPr>
        <p:spPr>
          <a:xfrm>
            <a:off x="1264225" y="539500"/>
            <a:ext cx="303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1.º Lugar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8" name="Google Shape;1088;p45"/>
          <p:cNvSpPr txBox="1"/>
          <p:nvPr>
            <p:ph idx="1" type="subTitle"/>
          </p:nvPr>
        </p:nvSpPr>
        <p:spPr>
          <a:xfrm>
            <a:off x="1264230" y="1117288"/>
            <a:ext cx="30351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Equipa 1/2/3/5/6</a:t>
            </a:r>
            <a:endParaRPr/>
          </a:p>
        </p:txBody>
      </p:sp>
      <p:sp>
        <p:nvSpPr>
          <p:cNvPr id="1089" name="Google Shape;1089;p45"/>
          <p:cNvSpPr txBox="1"/>
          <p:nvPr>
            <p:ph idx="2" type="title"/>
          </p:nvPr>
        </p:nvSpPr>
        <p:spPr>
          <a:xfrm>
            <a:off x="1264225" y="1920663"/>
            <a:ext cx="303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2.º Lugar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0" name="Google Shape;1090;p45"/>
          <p:cNvSpPr txBox="1"/>
          <p:nvPr>
            <p:ph idx="3" type="subTitle"/>
          </p:nvPr>
        </p:nvSpPr>
        <p:spPr>
          <a:xfrm>
            <a:off x="1264223" y="2498753"/>
            <a:ext cx="30351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Equipa 1/2/3/5/6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1" name="Google Shape;1091;p45"/>
          <p:cNvSpPr txBox="1"/>
          <p:nvPr>
            <p:ph idx="4" type="title"/>
          </p:nvPr>
        </p:nvSpPr>
        <p:spPr>
          <a:xfrm>
            <a:off x="1264225" y="3302150"/>
            <a:ext cx="303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3.º Lugar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2" name="Google Shape;1092;p45"/>
          <p:cNvSpPr txBox="1"/>
          <p:nvPr>
            <p:ph idx="6" type="subTitle"/>
          </p:nvPr>
        </p:nvSpPr>
        <p:spPr>
          <a:xfrm>
            <a:off x="1264225" y="1572200"/>
            <a:ext cx="30351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Estes até são bons.</a:t>
            </a:r>
            <a:endParaRPr/>
          </a:p>
        </p:txBody>
      </p:sp>
      <p:sp>
        <p:nvSpPr>
          <p:cNvPr id="1093" name="Google Shape;1093;p45"/>
          <p:cNvSpPr txBox="1"/>
          <p:nvPr>
            <p:ph idx="7" type="subTitle"/>
          </p:nvPr>
        </p:nvSpPr>
        <p:spPr>
          <a:xfrm>
            <a:off x="1264225" y="2953688"/>
            <a:ext cx="30351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Foi quase maltinha.</a:t>
            </a:r>
            <a:endParaRPr/>
          </a:p>
        </p:txBody>
      </p:sp>
      <p:sp>
        <p:nvSpPr>
          <p:cNvPr id="1094" name="Google Shape;1094;p45"/>
          <p:cNvSpPr txBox="1"/>
          <p:nvPr>
            <p:ph idx="8" type="subTitle"/>
          </p:nvPr>
        </p:nvSpPr>
        <p:spPr>
          <a:xfrm>
            <a:off x="1264225" y="4334750"/>
            <a:ext cx="30351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Têm de comer mais sopinha.</a:t>
            </a:r>
            <a:endParaRPr/>
          </a:p>
        </p:txBody>
      </p:sp>
      <p:sp>
        <p:nvSpPr>
          <p:cNvPr id="1095" name="Google Shape;1095;p45"/>
          <p:cNvSpPr txBox="1"/>
          <p:nvPr>
            <p:ph idx="5" type="subTitle"/>
          </p:nvPr>
        </p:nvSpPr>
        <p:spPr>
          <a:xfrm>
            <a:off x="1264230" y="3879940"/>
            <a:ext cx="30351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Equipa 1/2/3/5/6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6" name="Google Shape;1096;p45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0" l="16639" r="16639" t="0"/>
          <a:stretch/>
        </p:blipFill>
        <p:spPr>
          <a:xfrm>
            <a:off x="5066750" y="938975"/>
            <a:ext cx="3265500" cy="3265500"/>
          </a:xfrm>
          <a:prstGeom prst="ellipse">
            <a:avLst/>
          </a:prstGeom>
        </p:spPr>
      </p:pic>
      <p:grpSp>
        <p:nvGrpSpPr>
          <p:cNvPr id="1097" name="Google Shape;1097;p45"/>
          <p:cNvGrpSpPr/>
          <p:nvPr/>
        </p:nvGrpSpPr>
        <p:grpSpPr>
          <a:xfrm>
            <a:off x="61199" y="486920"/>
            <a:ext cx="269497" cy="230589"/>
            <a:chOff x="-245801" y="266720"/>
            <a:chExt cx="269497" cy="230589"/>
          </a:xfrm>
        </p:grpSpPr>
        <p:sp>
          <p:nvSpPr>
            <p:cNvPr id="1098" name="Google Shape;1098;p45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6"/>
          <p:cNvSpPr txBox="1"/>
          <p:nvPr>
            <p:ph type="ctrTitle"/>
          </p:nvPr>
        </p:nvSpPr>
        <p:spPr>
          <a:xfrm>
            <a:off x="2939200" y="0"/>
            <a:ext cx="3265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OBRIGADO</a:t>
            </a:r>
            <a:endParaRPr b="0" sz="3500">
              <a:solidFill>
                <a:schemeClr val="accent2"/>
              </a:solidFill>
            </a:endParaRPr>
          </a:p>
        </p:txBody>
      </p:sp>
      <p:sp>
        <p:nvSpPr>
          <p:cNvPr id="1105" name="Google Shape;1105;p46"/>
          <p:cNvSpPr txBox="1"/>
          <p:nvPr>
            <p:ph idx="1" type="subTitle"/>
          </p:nvPr>
        </p:nvSpPr>
        <p:spPr>
          <a:xfrm>
            <a:off x="642775" y="2448494"/>
            <a:ext cx="19359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António Morais (a30268)</a:t>
            </a:r>
            <a:endParaRPr sz="1200"/>
          </a:p>
        </p:txBody>
      </p:sp>
      <p:pic>
        <p:nvPicPr>
          <p:cNvPr id="1106" name="Google Shape;1106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37" r="1047" t="0"/>
          <a:stretch/>
        </p:blipFill>
        <p:spPr>
          <a:xfrm>
            <a:off x="804412" y="849355"/>
            <a:ext cx="1612500" cy="1599000"/>
          </a:xfrm>
          <a:prstGeom prst="ellipse">
            <a:avLst/>
          </a:prstGeom>
        </p:spPr>
      </p:pic>
      <p:pic>
        <p:nvPicPr>
          <p:cNvPr id="1107" name="Google Shape;1107;p4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6675" l="0" r="0" t="16675"/>
          <a:stretch/>
        </p:blipFill>
        <p:spPr>
          <a:xfrm>
            <a:off x="2778596" y="783700"/>
            <a:ext cx="1612500" cy="1599000"/>
          </a:xfrm>
          <a:prstGeom prst="ellipse">
            <a:avLst/>
          </a:prstGeom>
        </p:spPr>
      </p:pic>
      <p:pic>
        <p:nvPicPr>
          <p:cNvPr id="1108" name="Google Shape;1108;p46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16675" r="16675" t="0"/>
          <a:stretch/>
        </p:blipFill>
        <p:spPr>
          <a:xfrm>
            <a:off x="4752780" y="849355"/>
            <a:ext cx="1612500" cy="1599000"/>
          </a:xfrm>
          <a:prstGeom prst="ellipse">
            <a:avLst/>
          </a:prstGeom>
        </p:spPr>
      </p:pic>
      <p:pic>
        <p:nvPicPr>
          <p:cNvPr id="1109" name="Google Shape;1109;p46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7461" l="0" r="0" t="7461"/>
          <a:stretch/>
        </p:blipFill>
        <p:spPr>
          <a:xfrm>
            <a:off x="6726964" y="849355"/>
            <a:ext cx="1612500" cy="1599000"/>
          </a:xfrm>
          <a:prstGeom prst="ellipse">
            <a:avLst/>
          </a:prstGeom>
        </p:spPr>
      </p:pic>
      <p:sp>
        <p:nvSpPr>
          <p:cNvPr id="1110" name="Google Shape;1110;p46"/>
          <p:cNvSpPr txBox="1"/>
          <p:nvPr>
            <p:ph idx="1" type="subTitle"/>
          </p:nvPr>
        </p:nvSpPr>
        <p:spPr>
          <a:xfrm>
            <a:off x="2616959" y="2448494"/>
            <a:ext cx="19359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Diogo Belo(a43875)</a:t>
            </a:r>
            <a:endParaRPr sz="1200"/>
          </a:p>
        </p:txBody>
      </p:sp>
      <p:sp>
        <p:nvSpPr>
          <p:cNvPr id="1111" name="Google Shape;1111;p46"/>
          <p:cNvSpPr txBox="1"/>
          <p:nvPr>
            <p:ph idx="1" type="subTitle"/>
          </p:nvPr>
        </p:nvSpPr>
        <p:spPr>
          <a:xfrm>
            <a:off x="4591143" y="2448494"/>
            <a:ext cx="19359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Diogo Santos (a45842)</a:t>
            </a:r>
            <a:endParaRPr sz="1200"/>
          </a:p>
        </p:txBody>
      </p:sp>
      <p:sp>
        <p:nvSpPr>
          <p:cNvPr id="1112" name="Google Shape;1112;p46"/>
          <p:cNvSpPr txBox="1"/>
          <p:nvPr>
            <p:ph idx="1" type="subTitle"/>
          </p:nvPr>
        </p:nvSpPr>
        <p:spPr>
          <a:xfrm>
            <a:off x="6565327" y="2448494"/>
            <a:ext cx="1935900" cy="43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Guilherme Batista (a42484)</a:t>
            </a:r>
            <a:endParaRPr sz="1200"/>
          </a:p>
        </p:txBody>
      </p:sp>
      <p:sp>
        <p:nvSpPr>
          <p:cNvPr id="1113" name="Google Shape;1113;p46"/>
          <p:cNvSpPr txBox="1"/>
          <p:nvPr>
            <p:ph idx="1" type="subTitle"/>
          </p:nvPr>
        </p:nvSpPr>
        <p:spPr>
          <a:xfrm>
            <a:off x="642775" y="4551182"/>
            <a:ext cx="19359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Miguel Baltazar (a37020)</a:t>
            </a:r>
            <a:endParaRPr sz="1200"/>
          </a:p>
        </p:txBody>
      </p:sp>
      <p:pic>
        <p:nvPicPr>
          <p:cNvPr id="1114" name="Google Shape;1114;p46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13058" l="-1856" r="-1845" t="0"/>
          <a:stretch/>
        </p:blipFill>
        <p:spPr>
          <a:xfrm>
            <a:off x="807889" y="2952043"/>
            <a:ext cx="1580700" cy="1599000"/>
          </a:xfrm>
          <a:prstGeom prst="ellipse">
            <a:avLst/>
          </a:prstGeom>
        </p:spPr>
      </p:pic>
      <p:pic>
        <p:nvPicPr>
          <p:cNvPr id="1115" name="Google Shape;1115;p46"/>
          <p:cNvPicPr preferRelativeResize="0"/>
          <p:nvPr>
            <p:ph idx="2" type="pic"/>
          </p:nvPr>
        </p:nvPicPr>
        <p:blipFill rotWithShape="1">
          <a:blip r:embed="rId8">
            <a:alphaModFix/>
          </a:blip>
          <a:srcRect b="12913" l="0" r="0" t="12913"/>
          <a:stretch/>
        </p:blipFill>
        <p:spPr>
          <a:xfrm>
            <a:off x="2778596" y="2952043"/>
            <a:ext cx="1612500" cy="1599000"/>
          </a:xfrm>
          <a:prstGeom prst="ellipse">
            <a:avLst/>
          </a:prstGeom>
        </p:spPr>
      </p:pic>
      <p:pic>
        <p:nvPicPr>
          <p:cNvPr id="1116" name="Google Shape;1116;p46"/>
          <p:cNvPicPr preferRelativeResize="0"/>
          <p:nvPr>
            <p:ph idx="2" type="pic"/>
          </p:nvPr>
        </p:nvPicPr>
        <p:blipFill rotWithShape="1">
          <a:blip r:embed="rId9">
            <a:alphaModFix/>
          </a:blip>
          <a:srcRect b="16675" l="0" r="0" t="16675"/>
          <a:stretch/>
        </p:blipFill>
        <p:spPr>
          <a:xfrm>
            <a:off x="4752780" y="2952043"/>
            <a:ext cx="1612500" cy="1599000"/>
          </a:xfrm>
          <a:prstGeom prst="ellipse">
            <a:avLst/>
          </a:prstGeom>
        </p:spPr>
      </p:pic>
      <p:pic>
        <p:nvPicPr>
          <p:cNvPr id="1117" name="Google Shape;1117;p46"/>
          <p:cNvPicPr preferRelativeResize="0"/>
          <p:nvPr>
            <p:ph idx="2" type="pic"/>
          </p:nvPr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26964" y="2952043"/>
            <a:ext cx="1612500" cy="1599000"/>
          </a:xfrm>
          <a:prstGeom prst="ellipse">
            <a:avLst/>
          </a:prstGeom>
        </p:spPr>
      </p:pic>
      <p:sp>
        <p:nvSpPr>
          <p:cNvPr id="1118" name="Google Shape;1118;p46"/>
          <p:cNvSpPr txBox="1"/>
          <p:nvPr>
            <p:ph idx="1" type="subTitle"/>
          </p:nvPr>
        </p:nvSpPr>
        <p:spPr>
          <a:xfrm>
            <a:off x="2616959" y="4551182"/>
            <a:ext cx="19359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Miguel Marques(a45579)</a:t>
            </a:r>
            <a:endParaRPr sz="1200"/>
          </a:p>
        </p:txBody>
      </p:sp>
      <p:sp>
        <p:nvSpPr>
          <p:cNvPr id="1119" name="Google Shape;1119;p46"/>
          <p:cNvSpPr txBox="1"/>
          <p:nvPr>
            <p:ph idx="1" type="subTitle"/>
          </p:nvPr>
        </p:nvSpPr>
        <p:spPr>
          <a:xfrm>
            <a:off x="4591143" y="4551182"/>
            <a:ext cx="19359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Pedro Simões (a45729)</a:t>
            </a:r>
            <a:endParaRPr sz="1200"/>
          </a:p>
        </p:txBody>
      </p:sp>
      <p:sp>
        <p:nvSpPr>
          <p:cNvPr id="1120" name="Google Shape;1120;p46"/>
          <p:cNvSpPr txBox="1"/>
          <p:nvPr>
            <p:ph idx="1" type="subTitle"/>
          </p:nvPr>
        </p:nvSpPr>
        <p:spPr>
          <a:xfrm>
            <a:off x="6565327" y="4551182"/>
            <a:ext cx="1935900" cy="43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Tiago Barreiros (a46118)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8"/>
          <p:cNvSpPr txBox="1"/>
          <p:nvPr>
            <p:ph type="title"/>
          </p:nvPr>
        </p:nvSpPr>
        <p:spPr>
          <a:xfrm>
            <a:off x="1028200" y="1028925"/>
            <a:ext cx="3729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Microsoft</a:t>
            </a:r>
            <a:endParaRPr b="0" sz="3000"/>
          </a:p>
        </p:txBody>
      </p:sp>
      <p:sp>
        <p:nvSpPr>
          <p:cNvPr id="725" name="Google Shape;725;p28"/>
          <p:cNvSpPr txBox="1"/>
          <p:nvPr>
            <p:ph idx="1" type="subTitle"/>
          </p:nvPr>
        </p:nvSpPr>
        <p:spPr>
          <a:xfrm>
            <a:off x="248050" y="1736425"/>
            <a:ext cx="5289300" cy="24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</a:t>
            </a:r>
            <a:r>
              <a:rPr lang="en"/>
              <a:t>undada em </a:t>
            </a:r>
            <a:r>
              <a:rPr b="1" lang="en"/>
              <a:t>1975</a:t>
            </a:r>
            <a:r>
              <a:rPr lang="en"/>
              <a:t> por Bill Gates e Paul Allen, é uma das maiores empresas de tecnologia sediada nos Estados Unidos. Ela é famosa por criar o sistema operativo </a:t>
            </a:r>
            <a:r>
              <a:rPr b="1" i="1" lang="en"/>
              <a:t>Windows</a:t>
            </a:r>
            <a:r>
              <a:rPr lang="en"/>
              <a:t>, líder no mercado de computadores há décadas, e é líder em </a:t>
            </a:r>
            <a:r>
              <a:rPr i="1" lang="en"/>
              <a:t>software</a:t>
            </a:r>
            <a:r>
              <a:rPr lang="en"/>
              <a:t> empresarial com produtos como o </a:t>
            </a:r>
            <a:r>
              <a:rPr b="1" i="1" lang="en"/>
              <a:t>Office</a:t>
            </a:r>
            <a:r>
              <a:rPr b="1" lang="en"/>
              <a:t>, </a:t>
            </a:r>
            <a:r>
              <a:rPr b="1" i="1" lang="en"/>
              <a:t>Teams</a:t>
            </a:r>
            <a:r>
              <a:rPr lang="en"/>
              <a:t>  e </a:t>
            </a:r>
            <a:r>
              <a:rPr b="1" i="1" lang="en"/>
              <a:t>Outlook</a:t>
            </a:r>
            <a:r>
              <a:rPr lang="en"/>
              <a:t>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empresa desempenha um papel fundamental no desenvolvimento de tecnologias emergentes, como em </a:t>
            </a:r>
            <a:r>
              <a:rPr lang="en"/>
              <a:t>tecnologias</a:t>
            </a:r>
            <a:r>
              <a:rPr lang="en"/>
              <a:t> de nuvem, com a plataforma </a:t>
            </a:r>
            <a:r>
              <a:rPr b="1" i="1" lang="en"/>
              <a:t>Azure</a:t>
            </a:r>
            <a:r>
              <a:rPr lang="en"/>
              <a:t>, e inteligência artificial com a sua parceria com a </a:t>
            </a:r>
            <a:r>
              <a:rPr i="1" lang="en"/>
              <a:t>OpenAI</a:t>
            </a:r>
            <a:r>
              <a:rPr lang="en"/>
              <a:t> que criou o </a:t>
            </a:r>
            <a:r>
              <a:rPr b="1" i="1" lang="en"/>
              <a:t>ChatGPT</a:t>
            </a:r>
            <a:r>
              <a:rPr i="1" lang="en"/>
              <a:t>.</a:t>
            </a:r>
            <a:endParaRPr/>
          </a:p>
        </p:txBody>
      </p:sp>
      <p:pic>
        <p:nvPicPr>
          <p:cNvPr id="726" name="Google Shape;726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16" r="9600" t="0"/>
          <a:stretch/>
        </p:blipFill>
        <p:spPr>
          <a:xfrm>
            <a:off x="5749050" y="1127100"/>
            <a:ext cx="2889300" cy="288930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9"/>
          <p:cNvSpPr/>
          <p:nvPr/>
        </p:nvSpPr>
        <p:spPr>
          <a:xfrm>
            <a:off x="0" y="0"/>
            <a:ext cx="1822800" cy="51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9"/>
          <p:cNvSpPr txBox="1"/>
          <p:nvPr>
            <p:ph type="title"/>
          </p:nvPr>
        </p:nvSpPr>
        <p:spPr>
          <a:xfrm>
            <a:off x="4205825" y="261863"/>
            <a:ext cx="4023300" cy="59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6.0</a:t>
            </a:r>
            <a:endParaRPr b="0"/>
          </a:p>
        </p:txBody>
      </p:sp>
      <p:sp>
        <p:nvSpPr>
          <p:cNvPr id="733" name="Google Shape;733;p29"/>
          <p:cNvSpPr txBox="1"/>
          <p:nvPr>
            <p:ph idx="1" type="subTitle"/>
          </p:nvPr>
        </p:nvSpPr>
        <p:spPr>
          <a:xfrm>
            <a:off x="3722975" y="999000"/>
            <a:ext cx="5352600" cy="32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 Microsoft Word 6 e 6.1 foram versões iniciais do popular software de processamento de texto lançado no início da década de 90.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Elas introduziram novos recursos como a formatação WYSIWYG, suporte para tabelas e gráficos incorporados,  melhoramentos ao corretor ortográfico e suporte a idiomas internacionais.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Contudo, estas funcionalidades não foram muito utilizadas devido à má compatibilidade com os formatos de arquivo modernos e recursos limitados.</a:t>
            </a:r>
            <a:endParaRPr sz="1600"/>
          </a:p>
        </p:txBody>
      </p:sp>
      <p:grpSp>
        <p:nvGrpSpPr>
          <p:cNvPr id="734" name="Google Shape;734;p29"/>
          <p:cNvGrpSpPr/>
          <p:nvPr/>
        </p:nvGrpSpPr>
        <p:grpSpPr>
          <a:xfrm>
            <a:off x="1148080" y="4639202"/>
            <a:ext cx="297583" cy="254831"/>
            <a:chOff x="7701405" y="2394802"/>
            <a:chExt cx="297583" cy="254831"/>
          </a:xfrm>
        </p:grpSpPr>
        <p:sp>
          <p:nvSpPr>
            <p:cNvPr id="735" name="Google Shape;735;p29"/>
            <p:cNvSpPr/>
            <p:nvPr/>
          </p:nvSpPr>
          <p:spPr>
            <a:xfrm>
              <a:off x="7701405" y="2394802"/>
              <a:ext cx="297583" cy="254831"/>
            </a:xfrm>
            <a:custGeom>
              <a:rect b="b" l="l" r="r" t="t"/>
              <a:pathLst>
                <a:path extrusionOk="0" h="4244" w="4956">
                  <a:moveTo>
                    <a:pt x="2822" y="119"/>
                  </a:moveTo>
                  <a:cubicBezTo>
                    <a:pt x="3848" y="119"/>
                    <a:pt x="4832" y="916"/>
                    <a:pt x="4832" y="2118"/>
                  </a:cubicBezTo>
                  <a:cubicBezTo>
                    <a:pt x="4832" y="3219"/>
                    <a:pt x="3940" y="4111"/>
                    <a:pt x="2839" y="4118"/>
                  </a:cubicBezTo>
                  <a:cubicBezTo>
                    <a:pt x="1055" y="4118"/>
                    <a:pt x="163" y="1963"/>
                    <a:pt x="1427" y="706"/>
                  </a:cubicBezTo>
                  <a:cubicBezTo>
                    <a:pt x="1833" y="300"/>
                    <a:pt x="2333" y="119"/>
                    <a:pt x="2822" y="119"/>
                  </a:cubicBezTo>
                  <a:close/>
                  <a:moveTo>
                    <a:pt x="2839" y="1"/>
                  </a:moveTo>
                  <a:cubicBezTo>
                    <a:pt x="947" y="1"/>
                    <a:pt x="1" y="2281"/>
                    <a:pt x="1334" y="3614"/>
                  </a:cubicBezTo>
                  <a:cubicBezTo>
                    <a:pt x="1769" y="4049"/>
                    <a:pt x="2302" y="4244"/>
                    <a:pt x="2825" y="4244"/>
                  </a:cubicBezTo>
                  <a:cubicBezTo>
                    <a:pt x="3914" y="4244"/>
                    <a:pt x="4956" y="3397"/>
                    <a:pt x="4956" y="2118"/>
                  </a:cubicBezTo>
                  <a:cubicBezTo>
                    <a:pt x="4956" y="947"/>
                    <a:pt x="4010" y="1"/>
                    <a:pt x="2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7815011" y="2465115"/>
              <a:ext cx="113245" cy="113665"/>
            </a:xfrm>
            <a:custGeom>
              <a:rect b="b" l="l" r="r" t="t"/>
              <a:pathLst>
                <a:path extrusionOk="0" h="1893" w="1886">
                  <a:moveTo>
                    <a:pt x="947" y="1"/>
                  </a:moveTo>
                  <a:cubicBezTo>
                    <a:pt x="427" y="1"/>
                    <a:pt x="1" y="427"/>
                    <a:pt x="1" y="947"/>
                  </a:cubicBezTo>
                  <a:cubicBezTo>
                    <a:pt x="1" y="1466"/>
                    <a:pt x="427" y="1893"/>
                    <a:pt x="947" y="1893"/>
                  </a:cubicBezTo>
                  <a:cubicBezTo>
                    <a:pt x="1466" y="1893"/>
                    <a:pt x="1885" y="1466"/>
                    <a:pt x="1885" y="947"/>
                  </a:cubicBezTo>
                  <a:cubicBezTo>
                    <a:pt x="1885" y="427"/>
                    <a:pt x="1466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29"/>
          <p:cNvSpPr/>
          <p:nvPr/>
        </p:nvSpPr>
        <p:spPr>
          <a:xfrm>
            <a:off x="1119612" y="4096325"/>
            <a:ext cx="1727427" cy="1929540"/>
          </a:xfrm>
          <a:custGeom>
            <a:rect b="b" l="l" r="r" t="t"/>
            <a:pathLst>
              <a:path extrusionOk="0" h="34130" w="30555">
                <a:moveTo>
                  <a:pt x="29779" y="0"/>
                </a:moveTo>
                <a:cubicBezTo>
                  <a:pt x="29221" y="0"/>
                  <a:pt x="28911" y="636"/>
                  <a:pt x="29252" y="1071"/>
                </a:cubicBezTo>
                <a:lnTo>
                  <a:pt x="26251" y="4080"/>
                </a:lnTo>
                <a:cubicBezTo>
                  <a:pt x="26235" y="4095"/>
                  <a:pt x="26227" y="4118"/>
                  <a:pt x="26227" y="4134"/>
                </a:cubicBezTo>
                <a:lnTo>
                  <a:pt x="26227" y="7794"/>
                </a:lnTo>
                <a:lnTo>
                  <a:pt x="21272" y="12742"/>
                </a:lnTo>
                <a:lnTo>
                  <a:pt x="20528" y="12718"/>
                </a:lnTo>
                <a:lnTo>
                  <a:pt x="17720" y="15526"/>
                </a:lnTo>
                <a:lnTo>
                  <a:pt x="17744" y="16270"/>
                </a:lnTo>
                <a:lnTo>
                  <a:pt x="32" y="33990"/>
                </a:lnTo>
                <a:cubicBezTo>
                  <a:pt x="1" y="34021"/>
                  <a:pt x="1" y="34075"/>
                  <a:pt x="32" y="34106"/>
                </a:cubicBezTo>
                <a:cubicBezTo>
                  <a:pt x="47" y="34122"/>
                  <a:pt x="70" y="34129"/>
                  <a:pt x="86" y="34129"/>
                </a:cubicBezTo>
                <a:cubicBezTo>
                  <a:pt x="109" y="34129"/>
                  <a:pt x="133" y="34122"/>
                  <a:pt x="148" y="34106"/>
                </a:cubicBezTo>
                <a:lnTo>
                  <a:pt x="26367" y="7887"/>
                </a:lnTo>
                <a:cubicBezTo>
                  <a:pt x="26382" y="7872"/>
                  <a:pt x="26390" y="7848"/>
                  <a:pt x="26390" y="7825"/>
                </a:cubicBezTo>
                <a:lnTo>
                  <a:pt x="26390" y="4165"/>
                </a:lnTo>
                <a:lnTo>
                  <a:pt x="29368" y="1187"/>
                </a:lnTo>
                <a:cubicBezTo>
                  <a:pt x="29490" y="1283"/>
                  <a:pt x="29633" y="1327"/>
                  <a:pt x="29774" y="1327"/>
                </a:cubicBezTo>
                <a:cubicBezTo>
                  <a:pt x="30046" y="1327"/>
                  <a:pt x="30310" y="1162"/>
                  <a:pt x="30407" y="877"/>
                </a:cubicBezTo>
                <a:cubicBezTo>
                  <a:pt x="30555" y="450"/>
                  <a:pt x="30229" y="0"/>
                  <a:pt x="297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8" name="Google Shape;738;p29"/>
          <p:cNvGrpSpPr/>
          <p:nvPr/>
        </p:nvGrpSpPr>
        <p:grpSpPr>
          <a:xfrm>
            <a:off x="1522725" y="4398106"/>
            <a:ext cx="921187" cy="920619"/>
            <a:chOff x="3429875" y="1645831"/>
            <a:chExt cx="921187" cy="920619"/>
          </a:xfrm>
        </p:grpSpPr>
        <p:sp>
          <p:nvSpPr>
            <p:cNvPr id="739" name="Google Shape;739;p29"/>
            <p:cNvSpPr/>
            <p:nvPr/>
          </p:nvSpPr>
          <p:spPr>
            <a:xfrm>
              <a:off x="4300181" y="1645831"/>
              <a:ext cx="50882" cy="50542"/>
            </a:xfrm>
            <a:custGeom>
              <a:rect b="b" l="l" r="r" t="t"/>
              <a:pathLst>
                <a:path extrusionOk="0" h="894" w="900">
                  <a:moveTo>
                    <a:pt x="437" y="0"/>
                  </a:moveTo>
                  <a:cubicBezTo>
                    <a:pt x="413" y="0"/>
                    <a:pt x="388" y="2"/>
                    <a:pt x="365" y="6"/>
                  </a:cubicBezTo>
                  <a:cubicBezTo>
                    <a:pt x="334" y="14"/>
                    <a:pt x="303" y="21"/>
                    <a:pt x="279" y="37"/>
                  </a:cubicBezTo>
                  <a:cubicBezTo>
                    <a:pt x="248" y="45"/>
                    <a:pt x="225" y="60"/>
                    <a:pt x="202" y="76"/>
                  </a:cubicBezTo>
                  <a:cubicBezTo>
                    <a:pt x="179" y="91"/>
                    <a:pt x="155" y="107"/>
                    <a:pt x="132" y="130"/>
                  </a:cubicBezTo>
                  <a:cubicBezTo>
                    <a:pt x="93" y="177"/>
                    <a:pt x="55" y="223"/>
                    <a:pt x="31" y="277"/>
                  </a:cubicBezTo>
                  <a:cubicBezTo>
                    <a:pt x="23" y="301"/>
                    <a:pt x="16" y="332"/>
                    <a:pt x="8" y="363"/>
                  </a:cubicBezTo>
                  <a:cubicBezTo>
                    <a:pt x="0" y="386"/>
                    <a:pt x="0" y="417"/>
                    <a:pt x="0" y="448"/>
                  </a:cubicBezTo>
                  <a:cubicBezTo>
                    <a:pt x="0" y="479"/>
                    <a:pt x="8" y="510"/>
                    <a:pt x="8" y="533"/>
                  </a:cubicBezTo>
                  <a:cubicBezTo>
                    <a:pt x="16" y="564"/>
                    <a:pt x="23" y="595"/>
                    <a:pt x="31" y="619"/>
                  </a:cubicBezTo>
                  <a:cubicBezTo>
                    <a:pt x="47" y="650"/>
                    <a:pt x="62" y="673"/>
                    <a:pt x="78" y="696"/>
                  </a:cubicBezTo>
                  <a:cubicBezTo>
                    <a:pt x="93" y="719"/>
                    <a:pt x="109" y="743"/>
                    <a:pt x="132" y="766"/>
                  </a:cubicBezTo>
                  <a:cubicBezTo>
                    <a:pt x="221" y="851"/>
                    <a:pt x="336" y="894"/>
                    <a:pt x="450" y="894"/>
                  </a:cubicBezTo>
                  <a:cubicBezTo>
                    <a:pt x="564" y="894"/>
                    <a:pt x="679" y="851"/>
                    <a:pt x="768" y="766"/>
                  </a:cubicBezTo>
                  <a:cubicBezTo>
                    <a:pt x="783" y="743"/>
                    <a:pt x="807" y="719"/>
                    <a:pt x="822" y="696"/>
                  </a:cubicBezTo>
                  <a:cubicBezTo>
                    <a:pt x="838" y="673"/>
                    <a:pt x="853" y="650"/>
                    <a:pt x="861" y="619"/>
                  </a:cubicBezTo>
                  <a:cubicBezTo>
                    <a:pt x="877" y="595"/>
                    <a:pt x="884" y="564"/>
                    <a:pt x="884" y="533"/>
                  </a:cubicBezTo>
                  <a:cubicBezTo>
                    <a:pt x="892" y="510"/>
                    <a:pt x="900" y="479"/>
                    <a:pt x="900" y="448"/>
                  </a:cubicBezTo>
                  <a:cubicBezTo>
                    <a:pt x="900" y="417"/>
                    <a:pt x="892" y="386"/>
                    <a:pt x="884" y="363"/>
                  </a:cubicBezTo>
                  <a:cubicBezTo>
                    <a:pt x="884" y="332"/>
                    <a:pt x="877" y="301"/>
                    <a:pt x="861" y="277"/>
                  </a:cubicBezTo>
                  <a:cubicBezTo>
                    <a:pt x="853" y="246"/>
                    <a:pt x="838" y="223"/>
                    <a:pt x="822" y="200"/>
                  </a:cubicBezTo>
                  <a:cubicBezTo>
                    <a:pt x="807" y="177"/>
                    <a:pt x="783" y="153"/>
                    <a:pt x="768" y="130"/>
                  </a:cubicBezTo>
                  <a:cubicBezTo>
                    <a:pt x="678" y="46"/>
                    <a:pt x="556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3918737" y="2018681"/>
              <a:ext cx="67559" cy="50599"/>
            </a:xfrm>
            <a:custGeom>
              <a:rect b="b" l="l" r="r" t="t"/>
              <a:pathLst>
                <a:path extrusionOk="0" h="895" w="1195">
                  <a:moveTo>
                    <a:pt x="598" y="1"/>
                  </a:moveTo>
                  <a:cubicBezTo>
                    <a:pt x="483" y="1"/>
                    <a:pt x="369" y="45"/>
                    <a:pt x="280" y="134"/>
                  </a:cubicBezTo>
                  <a:cubicBezTo>
                    <a:pt x="1" y="414"/>
                    <a:pt x="202" y="894"/>
                    <a:pt x="598" y="894"/>
                  </a:cubicBezTo>
                  <a:cubicBezTo>
                    <a:pt x="1001" y="894"/>
                    <a:pt x="1195" y="414"/>
                    <a:pt x="916" y="134"/>
                  </a:cubicBezTo>
                  <a:cubicBezTo>
                    <a:pt x="826" y="45"/>
                    <a:pt x="712" y="1"/>
                    <a:pt x="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4166022" y="1769869"/>
              <a:ext cx="70160" cy="50825"/>
            </a:xfrm>
            <a:custGeom>
              <a:rect b="b" l="l" r="r" t="t"/>
              <a:pathLst>
                <a:path extrusionOk="0" h="899" w="1241">
                  <a:moveTo>
                    <a:pt x="628" y="1"/>
                  </a:moveTo>
                  <a:cubicBezTo>
                    <a:pt x="571" y="1"/>
                    <a:pt x="511" y="12"/>
                    <a:pt x="450" y="38"/>
                  </a:cubicBezTo>
                  <a:cubicBezTo>
                    <a:pt x="0" y="224"/>
                    <a:pt x="132" y="898"/>
                    <a:pt x="621" y="898"/>
                  </a:cubicBezTo>
                  <a:cubicBezTo>
                    <a:pt x="745" y="898"/>
                    <a:pt x="853" y="852"/>
                    <a:pt x="939" y="766"/>
                  </a:cubicBezTo>
                  <a:cubicBezTo>
                    <a:pt x="1240" y="465"/>
                    <a:pt x="991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3544868" y="2391417"/>
              <a:ext cx="70103" cy="50938"/>
            </a:xfrm>
            <a:custGeom>
              <a:rect b="b" l="l" r="r" t="t"/>
              <a:pathLst>
                <a:path extrusionOk="0" h="901" w="1240">
                  <a:moveTo>
                    <a:pt x="606" y="1"/>
                  </a:moveTo>
                  <a:cubicBezTo>
                    <a:pt x="241" y="1"/>
                    <a:pt x="1" y="468"/>
                    <a:pt x="301" y="769"/>
                  </a:cubicBezTo>
                  <a:cubicBezTo>
                    <a:pt x="379" y="854"/>
                    <a:pt x="495" y="901"/>
                    <a:pt x="611" y="901"/>
                  </a:cubicBezTo>
                  <a:cubicBezTo>
                    <a:pt x="1108" y="901"/>
                    <a:pt x="1240" y="226"/>
                    <a:pt x="790" y="40"/>
                  </a:cubicBezTo>
                  <a:cubicBezTo>
                    <a:pt x="726" y="13"/>
                    <a:pt x="664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4043227" y="1894190"/>
              <a:ext cx="67616" cy="50542"/>
            </a:xfrm>
            <a:custGeom>
              <a:rect b="b" l="l" r="r" t="t"/>
              <a:pathLst>
                <a:path extrusionOk="0" h="894" w="1196">
                  <a:moveTo>
                    <a:pt x="598" y="0"/>
                  </a:moveTo>
                  <a:cubicBezTo>
                    <a:pt x="484" y="0"/>
                    <a:pt x="369" y="45"/>
                    <a:pt x="280" y="134"/>
                  </a:cubicBezTo>
                  <a:cubicBezTo>
                    <a:pt x="1" y="413"/>
                    <a:pt x="195" y="894"/>
                    <a:pt x="598" y="894"/>
                  </a:cubicBezTo>
                  <a:cubicBezTo>
                    <a:pt x="994" y="894"/>
                    <a:pt x="1195" y="413"/>
                    <a:pt x="916" y="134"/>
                  </a:cubicBezTo>
                  <a:cubicBezTo>
                    <a:pt x="827" y="45"/>
                    <a:pt x="712" y="0"/>
                    <a:pt x="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3670151" y="2267266"/>
              <a:ext cx="67559" cy="50599"/>
            </a:xfrm>
            <a:custGeom>
              <a:rect b="b" l="l" r="r" t="t"/>
              <a:pathLst>
                <a:path extrusionOk="0" h="895" w="1195">
                  <a:moveTo>
                    <a:pt x="598" y="1"/>
                  </a:moveTo>
                  <a:cubicBezTo>
                    <a:pt x="483" y="1"/>
                    <a:pt x="369" y="45"/>
                    <a:pt x="280" y="134"/>
                  </a:cubicBezTo>
                  <a:cubicBezTo>
                    <a:pt x="1" y="413"/>
                    <a:pt x="202" y="894"/>
                    <a:pt x="598" y="894"/>
                  </a:cubicBezTo>
                  <a:cubicBezTo>
                    <a:pt x="993" y="894"/>
                    <a:pt x="1195" y="413"/>
                    <a:pt x="916" y="134"/>
                  </a:cubicBezTo>
                  <a:cubicBezTo>
                    <a:pt x="826" y="45"/>
                    <a:pt x="712" y="1"/>
                    <a:pt x="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3794246" y="2142775"/>
              <a:ext cx="68012" cy="50995"/>
            </a:xfrm>
            <a:custGeom>
              <a:rect b="b" l="l" r="r" t="t"/>
              <a:pathLst>
                <a:path extrusionOk="0" h="902" w="1203">
                  <a:moveTo>
                    <a:pt x="601" y="0"/>
                  </a:moveTo>
                  <a:cubicBezTo>
                    <a:pt x="487" y="0"/>
                    <a:pt x="372" y="45"/>
                    <a:pt x="287" y="134"/>
                  </a:cubicBezTo>
                  <a:cubicBezTo>
                    <a:pt x="0" y="413"/>
                    <a:pt x="202" y="902"/>
                    <a:pt x="605" y="902"/>
                  </a:cubicBezTo>
                  <a:cubicBezTo>
                    <a:pt x="1001" y="902"/>
                    <a:pt x="1202" y="413"/>
                    <a:pt x="915" y="134"/>
                  </a:cubicBezTo>
                  <a:cubicBezTo>
                    <a:pt x="830" y="45"/>
                    <a:pt x="716" y="0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3429875" y="2515851"/>
              <a:ext cx="50938" cy="50599"/>
            </a:xfrm>
            <a:custGeom>
              <a:rect b="b" l="l" r="r" t="t"/>
              <a:pathLst>
                <a:path extrusionOk="0" h="895" w="901">
                  <a:moveTo>
                    <a:pt x="451" y="0"/>
                  </a:moveTo>
                  <a:cubicBezTo>
                    <a:pt x="336" y="0"/>
                    <a:pt x="222" y="45"/>
                    <a:pt x="133" y="134"/>
                  </a:cubicBezTo>
                  <a:cubicBezTo>
                    <a:pt x="110" y="150"/>
                    <a:pt x="94" y="173"/>
                    <a:pt x="79" y="196"/>
                  </a:cubicBezTo>
                  <a:cubicBezTo>
                    <a:pt x="63" y="227"/>
                    <a:pt x="48" y="251"/>
                    <a:pt x="40" y="274"/>
                  </a:cubicBezTo>
                  <a:cubicBezTo>
                    <a:pt x="24" y="305"/>
                    <a:pt x="17" y="336"/>
                    <a:pt x="9" y="359"/>
                  </a:cubicBezTo>
                  <a:cubicBezTo>
                    <a:pt x="9" y="390"/>
                    <a:pt x="1" y="421"/>
                    <a:pt x="1" y="452"/>
                  </a:cubicBezTo>
                  <a:cubicBezTo>
                    <a:pt x="1" y="569"/>
                    <a:pt x="48" y="685"/>
                    <a:pt x="133" y="762"/>
                  </a:cubicBezTo>
                  <a:cubicBezTo>
                    <a:pt x="156" y="786"/>
                    <a:pt x="179" y="809"/>
                    <a:pt x="203" y="824"/>
                  </a:cubicBezTo>
                  <a:cubicBezTo>
                    <a:pt x="226" y="840"/>
                    <a:pt x="249" y="855"/>
                    <a:pt x="280" y="863"/>
                  </a:cubicBezTo>
                  <a:cubicBezTo>
                    <a:pt x="303" y="871"/>
                    <a:pt x="334" y="879"/>
                    <a:pt x="358" y="886"/>
                  </a:cubicBezTo>
                  <a:cubicBezTo>
                    <a:pt x="389" y="894"/>
                    <a:pt x="420" y="894"/>
                    <a:pt x="451" y="894"/>
                  </a:cubicBezTo>
                  <a:cubicBezTo>
                    <a:pt x="482" y="894"/>
                    <a:pt x="505" y="894"/>
                    <a:pt x="536" y="886"/>
                  </a:cubicBezTo>
                  <a:cubicBezTo>
                    <a:pt x="598" y="879"/>
                    <a:pt x="652" y="855"/>
                    <a:pt x="699" y="824"/>
                  </a:cubicBezTo>
                  <a:cubicBezTo>
                    <a:pt x="722" y="809"/>
                    <a:pt x="745" y="786"/>
                    <a:pt x="769" y="762"/>
                  </a:cubicBezTo>
                  <a:cubicBezTo>
                    <a:pt x="846" y="685"/>
                    <a:pt x="901" y="569"/>
                    <a:pt x="901" y="452"/>
                  </a:cubicBezTo>
                  <a:cubicBezTo>
                    <a:pt x="901" y="421"/>
                    <a:pt x="893" y="390"/>
                    <a:pt x="893" y="359"/>
                  </a:cubicBezTo>
                  <a:cubicBezTo>
                    <a:pt x="885" y="336"/>
                    <a:pt x="877" y="305"/>
                    <a:pt x="862" y="274"/>
                  </a:cubicBezTo>
                  <a:cubicBezTo>
                    <a:pt x="854" y="251"/>
                    <a:pt x="839" y="227"/>
                    <a:pt x="823" y="196"/>
                  </a:cubicBezTo>
                  <a:cubicBezTo>
                    <a:pt x="807" y="173"/>
                    <a:pt x="784" y="150"/>
                    <a:pt x="769" y="134"/>
                  </a:cubicBezTo>
                  <a:cubicBezTo>
                    <a:pt x="680" y="45"/>
                    <a:pt x="565" y="0"/>
                    <a:pt x="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7" name="Google Shape;747;p29"/>
          <p:cNvSpPr/>
          <p:nvPr/>
        </p:nvSpPr>
        <p:spPr>
          <a:xfrm>
            <a:off x="858752" y="-845991"/>
            <a:ext cx="1659839" cy="1844980"/>
          </a:xfrm>
          <a:custGeom>
            <a:rect b="b" l="l" r="r" t="t"/>
            <a:pathLst>
              <a:path extrusionOk="0" h="34141" w="30715">
                <a:moveTo>
                  <a:pt x="30626" y="1"/>
                </a:moveTo>
                <a:cubicBezTo>
                  <a:pt x="30604" y="1"/>
                  <a:pt x="30583" y="8"/>
                  <a:pt x="30567" y="24"/>
                </a:cubicBezTo>
                <a:lnTo>
                  <a:pt x="4349" y="26243"/>
                </a:lnTo>
                <a:cubicBezTo>
                  <a:pt x="4333" y="26258"/>
                  <a:pt x="4325" y="26282"/>
                  <a:pt x="4325" y="26305"/>
                </a:cubicBezTo>
                <a:lnTo>
                  <a:pt x="4325" y="29965"/>
                </a:lnTo>
                <a:lnTo>
                  <a:pt x="1347" y="32943"/>
                </a:lnTo>
                <a:cubicBezTo>
                  <a:pt x="1213" y="32838"/>
                  <a:pt x="1072" y="32794"/>
                  <a:pt x="938" y="32794"/>
                </a:cubicBezTo>
                <a:cubicBezTo>
                  <a:pt x="417" y="32794"/>
                  <a:pt x="1" y="33473"/>
                  <a:pt x="463" y="33936"/>
                </a:cubicBezTo>
                <a:cubicBezTo>
                  <a:pt x="607" y="34079"/>
                  <a:pt x="771" y="34140"/>
                  <a:pt x="929" y="34140"/>
                </a:cubicBezTo>
                <a:cubicBezTo>
                  <a:pt x="1418" y="34140"/>
                  <a:pt x="1851" y="33558"/>
                  <a:pt x="1464" y="33059"/>
                </a:cubicBezTo>
                <a:lnTo>
                  <a:pt x="4465" y="30050"/>
                </a:lnTo>
                <a:cubicBezTo>
                  <a:pt x="4480" y="30035"/>
                  <a:pt x="4488" y="30019"/>
                  <a:pt x="4488" y="29996"/>
                </a:cubicBezTo>
                <a:lnTo>
                  <a:pt x="4488" y="26336"/>
                </a:lnTo>
                <a:lnTo>
                  <a:pt x="9436" y="21388"/>
                </a:lnTo>
                <a:lnTo>
                  <a:pt x="10180" y="21412"/>
                </a:lnTo>
                <a:lnTo>
                  <a:pt x="12995" y="18604"/>
                </a:lnTo>
                <a:lnTo>
                  <a:pt x="12972" y="17860"/>
                </a:lnTo>
                <a:lnTo>
                  <a:pt x="30684" y="140"/>
                </a:lnTo>
                <a:cubicBezTo>
                  <a:pt x="30715" y="109"/>
                  <a:pt x="30715" y="55"/>
                  <a:pt x="30684" y="24"/>
                </a:cubicBezTo>
                <a:cubicBezTo>
                  <a:pt x="30668" y="8"/>
                  <a:pt x="30647" y="1"/>
                  <a:pt x="306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8" name="Google Shape;748;p29"/>
          <p:cNvGrpSpPr/>
          <p:nvPr/>
        </p:nvGrpSpPr>
        <p:grpSpPr>
          <a:xfrm>
            <a:off x="1160196" y="-227803"/>
            <a:ext cx="1400135" cy="1397586"/>
            <a:chOff x="1182471" y="-1089503"/>
            <a:chExt cx="1400135" cy="1397586"/>
          </a:xfrm>
        </p:grpSpPr>
        <p:sp>
          <p:nvSpPr>
            <p:cNvPr id="749" name="Google Shape;749;p29"/>
            <p:cNvSpPr/>
            <p:nvPr/>
          </p:nvSpPr>
          <p:spPr>
            <a:xfrm>
              <a:off x="2530619" y="-1089503"/>
              <a:ext cx="51986" cy="48582"/>
            </a:xfrm>
            <a:custGeom>
              <a:rect b="b" l="l" r="r" t="t"/>
              <a:pathLst>
                <a:path extrusionOk="0" h="899" w="962">
                  <a:moveTo>
                    <a:pt x="469" y="1"/>
                  </a:moveTo>
                  <a:cubicBezTo>
                    <a:pt x="440" y="1"/>
                    <a:pt x="411" y="3"/>
                    <a:pt x="380" y="7"/>
                  </a:cubicBezTo>
                  <a:cubicBezTo>
                    <a:pt x="357" y="15"/>
                    <a:pt x="326" y="22"/>
                    <a:pt x="303" y="30"/>
                  </a:cubicBezTo>
                  <a:cubicBezTo>
                    <a:pt x="272" y="46"/>
                    <a:pt x="248" y="61"/>
                    <a:pt x="225" y="77"/>
                  </a:cubicBezTo>
                  <a:cubicBezTo>
                    <a:pt x="194" y="92"/>
                    <a:pt x="171" y="108"/>
                    <a:pt x="155" y="131"/>
                  </a:cubicBezTo>
                  <a:cubicBezTo>
                    <a:pt x="132" y="154"/>
                    <a:pt x="117" y="170"/>
                    <a:pt x="101" y="201"/>
                  </a:cubicBezTo>
                  <a:cubicBezTo>
                    <a:pt x="86" y="224"/>
                    <a:pt x="70" y="247"/>
                    <a:pt x="54" y="278"/>
                  </a:cubicBezTo>
                  <a:cubicBezTo>
                    <a:pt x="47" y="301"/>
                    <a:pt x="39" y="332"/>
                    <a:pt x="31" y="356"/>
                  </a:cubicBezTo>
                  <a:cubicBezTo>
                    <a:pt x="0" y="503"/>
                    <a:pt x="47" y="658"/>
                    <a:pt x="155" y="767"/>
                  </a:cubicBezTo>
                  <a:cubicBezTo>
                    <a:pt x="171" y="782"/>
                    <a:pt x="194" y="805"/>
                    <a:pt x="225" y="821"/>
                  </a:cubicBezTo>
                  <a:cubicBezTo>
                    <a:pt x="248" y="837"/>
                    <a:pt x="272" y="852"/>
                    <a:pt x="303" y="860"/>
                  </a:cubicBezTo>
                  <a:cubicBezTo>
                    <a:pt x="326" y="868"/>
                    <a:pt x="357" y="883"/>
                    <a:pt x="380" y="883"/>
                  </a:cubicBezTo>
                  <a:cubicBezTo>
                    <a:pt x="411" y="891"/>
                    <a:pt x="442" y="899"/>
                    <a:pt x="473" y="899"/>
                  </a:cubicBezTo>
                  <a:cubicBezTo>
                    <a:pt x="752" y="899"/>
                    <a:pt x="962" y="635"/>
                    <a:pt x="908" y="356"/>
                  </a:cubicBezTo>
                  <a:cubicBezTo>
                    <a:pt x="900" y="332"/>
                    <a:pt x="892" y="301"/>
                    <a:pt x="884" y="278"/>
                  </a:cubicBezTo>
                  <a:cubicBezTo>
                    <a:pt x="877" y="247"/>
                    <a:pt x="861" y="224"/>
                    <a:pt x="845" y="201"/>
                  </a:cubicBezTo>
                  <a:cubicBezTo>
                    <a:pt x="830" y="170"/>
                    <a:pt x="807" y="154"/>
                    <a:pt x="783" y="131"/>
                  </a:cubicBezTo>
                  <a:cubicBezTo>
                    <a:pt x="768" y="108"/>
                    <a:pt x="745" y="92"/>
                    <a:pt x="721" y="77"/>
                  </a:cubicBezTo>
                  <a:cubicBezTo>
                    <a:pt x="690" y="61"/>
                    <a:pt x="667" y="46"/>
                    <a:pt x="644" y="30"/>
                  </a:cubicBezTo>
                  <a:cubicBezTo>
                    <a:pt x="613" y="22"/>
                    <a:pt x="590" y="15"/>
                    <a:pt x="559" y="7"/>
                  </a:cubicBezTo>
                  <a:cubicBezTo>
                    <a:pt x="528" y="3"/>
                    <a:pt x="49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2399895" y="-967102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5" y="1"/>
                  </a:moveTo>
                  <a:cubicBezTo>
                    <a:pt x="250" y="1"/>
                    <a:pt x="0" y="471"/>
                    <a:pt x="302" y="766"/>
                  </a:cubicBezTo>
                  <a:cubicBezTo>
                    <a:pt x="387" y="851"/>
                    <a:pt x="504" y="898"/>
                    <a:pt x="620" y="898"/>
                  </a:cubicBezTo>
                  <a:cubicBezTo>
                    <a:pt x="1109" y="898"/>
                    <a:pt x="1240" y="223"/>
                    <a:pt x="791" y="37"/>
                  </a:cubicBezTo>
                  <a:cubicBezTo>
                    <a:pt x="730" y="12"/>
                    <a:pt x="671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1418844" y="14375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1" y="0"/>
                  </a:moveTo>
                  <a:cubicBezTo>
                    <a:pt x="244" y="0"/>
                    <a:pt x="1" y="464"/>
                    <a:pt x="302" y="766"/>
                  </a:cubicBezTo>
                  <a:cubicBezTo>
                    <a:pt x="388" y="851"/>
                    <a:pt x="496" y="898"/>
                    <a:pt x="620" y="898"/>
                  </a:cubicBezTo>
                  <a:cubicBezTo>
                    <a:pt x="1109" y="898"/>
                    <a:pt x="1241" y="223"/>
                    <a:pt x="791" y="37"/>
                  </a:cubicBezTo>
                  <a:cubicBezTo>
                    <a:pt x="729" y="12"/>
                    <a:pt x="668" y="0"/>
                    <a:pt x="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2277494" y="-844323"/>
              <a:ext cx="67118" cy="48582"/>
            </a:xfrm>
            <a:custGeom>
              <a:rect b="b" l="l" r="r" t="t"/>
              <a:pathLst>
                <a:path extrusionOk="0" h="899" w="1242">
                  <a:moveTo>
                    <a:pt x="606" y="1"/>
                  </a:moveTo>
                  <a:cubicBezTo>
                    <a:pt x="244" y="1"/>
                    <a:pt x="0" y="465"/>
                    <a:pt x="295" y="766"/>
                  </a:cubicBezTo>
                  <a:cubicBezTo>
                    <a:pt x="380" y="852"/>
                    <a:pt x="497" y="898"/>
                    <a:pt x="613" y="898"/>
                  </a:cubicBezTo>
                  <a:cubicBezTo>
                    <a:pt x="1102" y="898"/>
                    <a:pt x="1241" y="223"/>
                    <a:pt x="784" y="37"/>
                  </a:cubicBezTo>
                  <a:cubicBezTo>
                    <a:pt x="723" y="12"/>
                    <a:pt x="663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1296064" y="136722"/>
              <a:ext cx="67064" cy="48582"/>
            </a:xfrm>
            <a:custGeom>
              <a:rect b="b" l="l" r="r" t="t"/>
              <a:pathLst>
                <a:path extrusionOk="0" h="899" w="1241">
                  <a:moveTo>
                    <a:pt x="605" y="1"/>
                  </a:moveTo>
                  <a:cubicBezTo>
                    <a:pt x="243" y="1"/>
                    <a:pt x="0" y="465"/>
                    <a:pt x="302" y="766"/>
                  </a:cubicBezTo>
                  <a:cubicBezTo>
                    <a:pt x="380" y="852"/>
                    <a:pt x="496" y="898"/>
                    <a:pt x="620" y="898"/>
                  </a:cubicBezTo>
                  <a:cubicBezTo>
                    <a:pt x="1109" y="898"/>
                    <a:pt x="1240" y="223"/>
                    <a:pt x="783" y="37"/>
                  </a:cubicBezTo>
                  <a:cubicBezTo>
                    <a:pt x="722" y="12"/>
                    <a:pt x="662" y="1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1909532" y="-476363"/>
              <a:ext cx="67118" cy="48528"/>
            </a:xfrm>
            <a:custGeom>
              <a:rect b="b" l="l" r="r" t="t"/>
              <a:pathLst>
                <a:path extrusionOk="0" h="898" w="1242">
                  <a:moveTo>
                    <a:pt x="606" y="0"/>
                  </a:moveTo>
                  <a:cubicBezTo>
                    <a:pt x="244" y="0"/>
                    <a:pt x="0" y="464"/>
                    <a:pt x="295" y="766"/>
                  </a:cubicBezTo>
                  <a:cubicBezTo>
                    <a:pt x="381" y="851"/>
                    <a:pt x="497" y="898"/>
                    <a:pt x="613" y="898"/>
                  </a:cubicBezTo>
                  <a:cubicBezTo>
                    <a:pt x="1102" y="898"/>
                    <a:pt x="1241" y="223"/>
                    <a:pt x="784" y="37"/>
                  </a:cubicBezTo>
                  <a:cubicBezTo>
                    <a:pt x="723" y="12"/>
                    <a:pt x="663" y="0"/>
                    <a:pt x="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2154714" y="-721922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3" y="0"/>
                  </a:moveTo>
                  <a:cubicBezTo>
                    <a:pt x="245" y="0"/>
                    <a:pt x="0" y="471"/>
                    <a:pt x="303" y="773"/>
                  </a:cubicBezTo>
                  <a:cubicBezTo>
                    <a:pt x="388" y="851"/>
                    <a:pt x="496" y="898"/>
                    <a:pt x="621" y="898"/>
                  </a:cubicBezTo>
                  <a:cubicBezTo>
                    <a:pt x="1109" y="898"/>
                    <a:pt x="1241" y="223"/>
                    <a:pt x="791" y="37"/>
                  </a:cubicBezTo>
                  <a:cubicBezTo>
                    <a:pt x="730" y="12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2031934" y="-599143"/>
              <a:ext cx="67496" cy="48528"/>
            </a:xfrm>
            <a:custGeom>
              <a:rect b="b" l="l" r="r" t="t"/>
              <a:pathLst>
                <a:path extrusionOk="0" h="898" w="1249">
                  <a:moveTo>
                    <a:pt x="613" y="0"/>
                  </a:moveTo>
                  <a:cubicBezTo>
                    <a:pt x="250" y="0"/>
                    <a:pt x="1" y="464"/>
                    <a:pt x="302" y="766"/>
                  </a:cubicBezTo>
                  <a:cubicBezTo>
                    <a:pt x="388" y="851"/>
                    <a:pt x="504" y="898"/>
                    <a:pt x="620" y="898"/>
                  </a:cubicBezTo>
                  <a:cubicBezTo>
                    <a:pt x="1109" y="898"/>
                    <a:pt x="1249" y="223"/>
                    <a:pt x="791" y="37"/>
                  </a:cubicBezTo>
                  <a:cubicBezTo>
                    <a:pt x="730" y="12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1786752" y="-353962"/>
              <a:ext cx="67118" cy="48528"/>
            </a:xfrm>
            <a:custGeom>
              <a:rect b="b" l="l" r="r" t="t"/>
              <a:pathLst>
                <a:path extrusionOk="0" h="898" w="1242">
                  <a:moveTo>
                    <a:pt x="613" y="0"/>
                  </a:moveTo>
                  <a:cubicBezTo>
                    <a:pt x="245" y="0"/>
                    <a:pt x="1" y="471"/>
                    <a:pt x="303" y="773"/>
                  </a:cubicBezTo>
                  <a:cubicBezTo>
                    <a:pt x="388" y="851"/>
                    <a:pt x="497" y="897"/>
                    <a:pt x="621" y="897"/>
                  </a:cubicBezTo>
                  <a:cubicBezTo>
                    <a:pt x="1109" y="897"/>
                    <a:pt x="1241" y="223"/>
                    <a:pt x="791" y="36"/>
                  </a:cubicBezTo>
                  <a:cubicBezTo>
                    <a:pt x="730" y="11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1664026" y="-231237"/>
              <a:ext cx="67442" cy="48582"/>
            </a:xfrm>
            <a:custGeom>
              <a:rect b="b" l="l" r="r" t="t"/>
              <a:pathLst>
                <a:path extrusionOk="0" h="899" w="1248">
                  <a:moveTo>
                    <a:pt x="613" y="1"/>
                  </a:moveTo>
                  <a:cubicBezTo>
                    <a:pt x="249" y="1"/>
                    <a:pt x="0" y="465"/>
                    <a:pt x="302" y="767"/>
                  </a:cubicBezTo>
                  <a:cubicBezTo>
                    <a:pt x="387" y="852"/>
                    <a:pt x="503" y="898"/>
                    <a:pt x="620" y="898"/>
                  </a:cubicBezTo>
                  <a:cubicBezTo>
                    <a:pt x="1108" y="898"/>
                    <a:pt x="1248" y="224"/>
                    <a:pt x="790" y="38"/>
                  </a:cubicBezTo>
                  <a:cubicBezTo>
                    <a:pt x="729" y="12"/>
                    <a:pt x="670" y="1"/>
                    <a:pt x="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1541624" y="-108836"/>
              <a:ext cx="67064" cy="48960"/>
            </a:xfrm>
            <a:custGeom>
              <a:rect b="b" l="l" r="r" t="t"/>
              <a:pathLst>
                <a:path extrusionOk="0" h="906" w="1241">
                  <a:moveTo>
                    <a:pt x="613" y="1"/>
                  </a:moveTo>
                  <a:cubicBezTo>
                    <a:pt x="245" y="1"/>
                    <a:pt x="0" y="472"/>
                    <a:pt x="302" y="774"/>
                  </a:cubicBezTo>
                  <a:cubicBezTo>
                    <a:pt x="380" y="859"/>
                    <a:pt x="496" y="906"/>
                    <a:pt x="613" y="906"/>
                  </a:cubicBezTo>
                  <a:cubicBezTo>
                    <a:pt x="1109" y="906"/>
                    <a:pt x="1241" y="231"/>
                    <a:pt x="791" y="37"/>
                  </a:cubicBezTo>
                  <a:cubicBezTo>
                    <a:pt x="730" y="12"/>
                    <a:pt x="670" y="1"/>
                    <a:pt x="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1182471" y="259501"/>
              <a:ext cx="48636" cy="48582"/>
            </a:xfrm>
            <a:custGeom>
              <a:rect b="b" l="l" r="r" t="t"/>
              <a:pathLst>
                <a:path extrusionOk="0" h="899" w="900">
                  <a:moveTo>
                    <a:pt x="454" y="1"/>
                  </a:moveTo>
                  <a:cubicBezTo>
                    <a:pt x="425" y="1"/>
                    <a:pt x="396" y="3"/>
                    <a:pt x="365" y="6"/>
                  </a:cubicBezTo>
                  <a:cubicBezTo>
                    <a:pt x="334" y="14"/>
                    <a:pt x="310" y="22"/>
                    <a:pt x="279" y="37"/>
                  </a:cubicBezTo>
                  <a:cubicBezTo>
                    <a:pt x="256" y="45"/>
                    <a:pt x="225" y="61"/>
                    <a:pt x="202" y="76"/>
                  </a:cubicBezTo>
                  <a:cubicBezTo>
                    <a:pt x="178" y="92"/>
                    <a:pt x="155" y="107"/>
                    <a:pt x="140" y="131"/>
                  </a:cubicBezTo>
                  <a:cubicBezTo>
                    <a:pt x="116" y="154"/>
                    <a:pt x="93" y="177"/>
                    <a:pt x="78" y="200"/>
                  </a:cubicBezTo>
                  <a:cubicBezTo>
                    <a:pt x="62" y="224"/>
                    <a:pt x="47" y="247"/>
                    <a:pt x="39" y="278"/>
                  </a:cubicBezTo>
                  <a:cubicBezTo>
                    <a:pt x="31" y="301"/>
                    <a:pt x="23" y="332"/>
                    <a:pt x="16" y="363"/>
                  </a:cubicBezTo>
                  <a:cubicBezTo>
                    <a:pt x="0" y="417"/>
                    <a:pt x="0" y="479"/>
                    <a:pt x="16" y="534"/>
                  </a:cubicBezTo>
                  <a:cubicBezTo>
                    <a:pt x="23" y="565"/>
                    <a:pt x="31" y="596"/>
                    <a:pt x="39" y="619"/>
                  </a:cubicBezTo>
                  <a:cubicBezTo>
                    <a:pt x="47" y="642"/>
                    <a:pt x="62" y="673"/>
                    <a:pt x="78" y="697"/>
                  </a:cubicBezTo>
                  <a:cubicBezTo>
                    <a:pt x="93" y="720"/>
                    <a:pt x="116" y="743"/>
                    <a:pt x="140" y="766"/>
                  </a:cubicBezTo>
                  <a:cubicBezTo>
                    <a:pt x="217" y="852"/>
                    <a:pt x="334" y="898"/>
                    <a:pt x="450" y="898"/>
                  </a:cubicBezTo>
                  <a:cubicBezTo>
                    <a:pt x="481" y="898"/>
                    <a:pt x="512" y="890"/>
                    <a:pt x="543" y="890"/>
                  </a:cubicBezTo>
                  <a:cubicBezTo>
                    <a:pt x="566" y="883"/>
                    <a:pt x="597" y="875"/>
                    <a:pt x="628" y="859"/>
                  </a:cubicBezTo>
                  <a:cubicBezTo>
                    <a:pt x="652" y="852"/>
                    <a:pt x="675" y="836"/>
                    <a:pt x="706" y="821"/>
                  </a:cubicBezTo>
                  <a:cubicBezTo>
                    <a:pt x="729" y="805"/>
                    <a:pt x="752" y="782"/>
                    <a:pt x="768" y="766"/>
                  </a:cubicBezTo>
                  <a:cubicBezTo>
                    <a:pt x="791" y="743"/>
                    <a:pt x="807" y="720"/>
                    <a:pt x="822" y="697"/>
                  </a:cubicBezTo>
                  <a:cubicBezTo>
                    <a:pt x="838" y="673"/>
                    <a:pt x="853" y="642"/>
                    <a:pt x="869" y="619"/>
                  </a:cubicBezTo>
                  <a:cubicBezTo>
                    <a:pt x="876" y="596"/>
                    <a:pt x="884" y="565"/>
                    <a:pt x="892" y="534"/>
                  </a:cubicBezTo>
                  <a:cubicBezTo>
                    <a:pt x="900" y="479"/>
                    <a:pt x="900" y="417"/>
                    <a:pt x="892" y="363"/>
                  </a:cubicBezTo>
                  <a:cubicBezTo>
                    <a:pt x="884" y="332"/>
                    <a:pt x="876" y="301"/>
                    <a:pt x="869" y="278"/>
                  </a:cubicBezTo>
                  <a:cubicBezTo>
                    <a:pt x="853" y="247"/>
                    <a:pt x="838" y="224"/>
                    <a:pt x="822" y="200"/>
                  </a:cubicBezTo>
                  <a:cubicBezTo>
                    <a:pt x="807" y="177"/>
                    <a:pt x="791" y="154"/>
                    <a:pt x="768" y="131"/>
                  </a:cubicBezTo>
                  <a:cubicBezTo>
                    <a:pt x="752" y="107"/>
                    <a:pt x="729" y="92"/>
                    <a:pt x="706" y="76"/>
                  </a:cubicBezTo>
                  <a:cubicBezTo>
                    <a:pt x="675" y="61"/>
                    <a:pt x="652" y="45"/>
                    <a:pt x="628" y="37"/>
                  </a:cubicBezTo>
                  <a:cubicBezTo>
                    <a:pt x="597" y="22"/>
                    <a:pt x="566" y="14"/>
                    <a:pt x="543" y="6"/>
                  </a:cubicBezTo>
                  <a:cubicBezTo>
                    <a:pt x="512" y="3"/>
                    <a:pt x="483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29"/>
          <p:cNvGrpSpPr/>
          <p:nvPr/>
        </p:nvGrpSpPr>
        <p:grpSpPr>
          <a:xfrm>
            <a:off x="824587" y="-260323"/>
            <a:ext cx="743488" cy="602656"/>
            <a:chOff x="1005462" y="33090"/>
            <a:chExt cx="743488" cy="602656"/>
          </a:xfrm>
        </p:grpSpPr>
        <p:sp>
          <p:nvSpPr>
            <p:cNvPr id="762" name="Google Shape;762;p29"/>
            <p:cNvSpPr/>
            <p:nvPr/>
          </p:nvSpPr>
          <p:spPr>
            <a:xfrm>
              <a:off x="1005462" y="603862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1100573" y="508697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1195739" y="41358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1290850" y="31847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1385961" y="223311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1481126" y="12820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1576238" y="3309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555074" y="486920"/>
            <a:ext cx="269497" cy="230589"/>
            <a:chOff x="-245801" y="266720"/>
            <a:chExt cx="269497" cy="230589"/>
          </a:xfrm>
        </p:grpSpPr>
        <p:sp>
          <p:nvSpPr>
            <p:cNvPr id="770" name="Google Shape;770;p29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2" name="Google Shape;772;p29"/>
          <p:cNvPicPr preferRelativeResize="0"/>
          <p:nvPr/>
        </p:nvPicPr>
        <p:blipFill rotWithShape="1">
          <a:blip r:embed="rId3">
            <a:alphaModFix/>
          </a:blip>
          <a:srcRect b="2250" l="0" r="3081" t="-937"/>
          <a:stretch/>
        </p:blipFill>
        <p:spPr>
          <a:xfrm>
            <a:off x="397913" y="1027513"/>
            <a:ext cx="2743200" cy="2743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0"/>
          <p:cNvSpPr txBox="1"/>
          <p:nvPr>
            <p:ph type="title"/>
          </p:nvPr>
        </p:nvSpPr>
        <p:spPr>
          <a:xfrm>
            <a:off x="720000" y="368275"/>
            <a:ext cx="7704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Posições importantes de Martina</a:t>
            </a:r>
            <a:endParaRPr b="0"/>
          </a:p>
        </p:txBody>
      </p:sp>
      <p:sp>
        <p:nvSpPr>
          <p:cNvPr id="778" name="Google Shape;778;p30"/>
          <p:cNvSpPr txBox="1"/>
          <p:nvPr>
            <p:ph idx="4294967295" type="title"/>
          </p:nvPr>
        </p:nvSpPr>
        <p:spPr>
          <a:xfrm>
            <a:off x="4649250" y="2668600"/>
            <a:ext cx="1813500" cy="1225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Parceira de Marketing de Produto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Silicon Valley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Product Group</a:t>
            </a:r>
            <a:endParaRPr sz="1800"/>
          </a:p>
        </p:txBody>
      </p:sp>
      <p:sp>
        <p:nvSpPr>
          <p:cNvPr id="779" name="Google Shape;779;p30"/>
          <p:cNvSpPr txBox="1"/>
          <p:nvPr>
            <p:ph idx="4294967295" type="title"/>
          </p:nvPr>
        </p:nvSpPr>
        <p:spPr>
          <a:xfrm>
            <a:off x="2681250" y="2668600"/>
            <a:ext cx="1813500" cy="1037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Diretora de Gerenciamento de programas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Netscape</a:t>
            </a:r>
            <a:endParaRPr sz="1500"/>
          </a:p>
        </p:txBody>
      </p:sp>
      <p:sp>
        <p:nvSpPr>
          <p:cNvPr id="780" name="Google Shape;780;p30"/>
          <p:cNvSpPr txBox="1"/>
          <p:nvPr>
            <p:ph idx="4294967295" type="title"/>
          </p:nvPr>
        </p:nvSpPr>
        <p:spPr>
          <a:xfrm>
            <a:off x="713225" y="2668600"/>
            <a:ext cx="1860300" cy="1084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Gerente de produto da Microsoft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81" name="Google Shape;781;p30"/>
          <p:cNvSpPr txBox="1"/>
          <p:nvPr>
            <p:ph idx="4294967295" type="title"/>
          </p:nvPr>
        </p:nvSpPr>
        <p:spPr>
          <a:xfrm>
            <a:off x="6617275" y="2668600"/>
            <a:ext cx="1813500" cy="1084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Professora Universitária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UC Berkeley, Califórnia</a:t>
            </a:r>
            <a:endParaRPr sz="1500"/>
          </a:p>
        </p:txBody>
      </p:sp>
      <p:sp>
        <p:nvSpPr>
          <p:cNvPr id="782" name="Google Shape;782;p30"/>
          <p:cNvSpPr txBox="1"/>
          <p:nvPr>
            <p:ph idx="4294967295" type="title"/>
          </p:nvPr>
        </p:nvSpPr>
        <p:spPr>
          <a:xfrm>
            <a:off x="4649251" y="4114675"/>
            <a:ext cx="1813500" cy="45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2007-2023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83" name="Google Shape;783;p30"/>
          <p:cNvSpPr txBox="1"/>
          <p:nvPr>
            <p:ph idx="4294967295" type="title"/>
          </p:nvPr>
        </p:nvSpPr>
        <p:spPr>
          <a:xfrm>
            <a:off x="2681250" y="4114675"/>
            <a:ext cx="1813500" cy="45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1996-1999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84" name="Google Shape;784;p30"/>
          <p:cNvSpPr txBox="1"/>
          <p:nvPr>
            <p:ph idx="4294967295" type="title"/>
          </p:nvPr>
        </p:nvSpPr>
        <p:spPr>
          <a:xfrm>
            <a:off x="713225" y="4114675"/>
            <a:ext cx="1860300" cy="45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1993-1996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85" name="Google Shape;785;p30"/>
          <p:cNvSpPr txBox="1"/>
          <p:nvPr>
            <p:ph idx="4294967295" type="title"/>
          </p:nvPr>
        </p:nvSpPr>
        <p:spPr>
          <a:xfrm>
            <a:off x="6617275" y="4114675"/>
            <a:ext cx="1813500" cy="45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2012-2023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786" name="Google Shape;786;p30"/>
          <p:cNvCxnSpPr>
            <a:stCxn id="784" idx="3"/>
            <a:endCxn id="783" idx="1"/>
          </p:cNvCxnSpPr>
          <p:nvPr/>
        </p:nvCxnSpPr>
        <p:spPr>
          <a:xfrm>
            <a:off x="2573525" y="4343875"/>
            <a:ext cx="107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30"/>
          <p:cNvCxnSpPr>
            <a:stCxn id="783" idx="3"/>
            <a:endCxn id="782" idx="1"/>
          </p:cNvCxnSpPr>
          <p:nvPr/>
        </p:nvCxnSpPr>
        <p:spPr>
          <a:xfrm>
            <a:off x="4494750" y="4343875"/>
            <a:ext cx="154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30"/>
          <p:cNvCxnSpPr>
            <a:stCxn id="782" idx="3"/>
            <a:endCxn id="785" idx="1"/>
          </p:cNvCxnSpPr>
          <p:nvPr/>
        </p:nvCxnSpPr>
        <p:spPr>
          <a:xfrm>
            <a:off x="6462751" y="4343875"/>
            <a:ext cx="154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30"/>
          <p:cNvCxnSpPr>
            <a:stCxn id="784" idx="0"/>
            <a:endCxn id="790" idx="2"/>
          </p:cNvCxnSpPr>
          <p:nvPr/>
        </p:nvCxnSpPr>
        <p:spPr>
          <a:xfrm rot="10800000">
            <a:off x="1643375" y="3752875"/>
            <a:ext cx="0" cy="361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30"/>
          <p:cNvCxnSpPr>
            <a:stCxn id="783" idx="0"/>
            <a:endCxn id="779" idx="2"/>
          </p:cNvCxnSpPr>
          <p:nvPr/>
        </p:nvCxnSpPr>
        <p:spPr>
          <a:xfrm rot="10800000">
            <a:off x="3588000" y="3706375"/>
            <a:ext cx="0" cy="408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30"/>
          <p:cNvCxnSpPr>
            <a:stCxn id="782" idx="0"/>
            <a:endCxn id="793" idx="2"/>
          </p:cNvCxnSpPr>
          <p:nvPr/>
        </p:nvCxnSpPr>
        <p:spPr>
          <a:xfrm rot="10800000">
            <a:off x="5556001" y="3752875"/>
            <a:ext cx="0" cy="361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30"/>
          <p:cNvCxnSpPr>
            <a:stCxn id="785" idx="0"/>
            <a:endCxn id="795" idx="2"/>
          </p:cNvCxnSpPr>
          <p:nvPr/>
        </p:nvCxnSpPr>
        <p:spPr>
          <a:xfrm rot="10800000">
            <a:off x="7524025" y="3752875"/>
            <a:ext cx="0" cy="361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30"/>
          <p:cNvCxnSpPr>
            <a:stCxn id="797" idx="4"/>
            <a:endCxn id="780" idx="0"/>
          </p:cNvCxnSpPr>
          <p:nvPr/>
        </p:nvCxnSpPr>
        <p:spPr>
          <a:xfrm>
            <a:off x="1643375" y="2338300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30"/>
          <p:cNvCxnSpPr>
            <a:stCxn id="799" idx="4"/>
            <a:endCxn id="779" idx="0"/>
          </p:cNvCxnSpPr>
          <p:nvPr/>
        </p:nvCxnSpPr>
        <p:spPr>
          <a:xfrm>
            <a:off x="3588000" y="2338300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30"/>
          <p:cNvCxnSpPr>
            <a:stCxn id="801" idx="4"/>
            <a:endCxn id="778" idx="0"/>
          </p:cNvCxnSpPr>
          <p:nvPr/>
        </p:nvCxnSpPr>
        <p:spPr>
          <a:xfrm>
            <a:off x="5556000" y="2338300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30"/>
          <p:cNvCxnSpPr>
            <a:stCxn id="803" idx="4"/>
            <a:endCxn id="781" idx="0"/>
          </p:cNvCxnSpPr>
          <p:nvPr/>
        </p:nvCxnSpPr>
        <p:spPr>
          <a:xfrm>
            <a:off x="7524025" y="2338300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30"/>
          <p:cNvSpPr/>
          <p:nvPr/>
        </p:nvSpPr>
        <p:spPr>
          <a:xfrm>
            <a:off x="8538402" y="2144009"/>
            <a:ext cx="1659839" cy="1844980"/>
          </a:xfrm>
          <a:custGeom>
            <a:rect b="b" l="l" r="r" t="t"/>
            <a:pathLst>
              <a:path extrusionOk="0" h="34141" w="30715">
                <a:moveTo>
                  <a:pt x="30626" y="1"/>
                </a:moveTo>
                <a:cubicBezTo>
                  <a:pt x="30604" y="1"/>
                  <a:pt x="30583" y="8"/>
                  <a:pt x="30567" y="24"/>
                </a:cubicBezTo>
                <a:lnTo>
                  <a:pt x="4349" y="26243"/>
                </a:lnTo>
                <a:cubicBezTo>
                  <a:pt x="4333" y="26258"/>
                  <a:pt x="4325" y="26282"/>
                  <a:pt x="4325" y="26305"/>
                </a:cubicBezTo>
                <a:lnTo>
                  <a:pt x="4325" y="29965"/>
                </a:lnTo>
                <a:lnTo>
                  <a:pt x="1347" y="32943"/>
                </a:lnTo>
                <a:cubicBezTo>
                  <a:pt x="1213" y="32838"/>
                  <a:pt x="1072" y="32794"/>
                  <a:pt x="938" y="32794"/>
                </a:cubicBezTo>
                <a:cubicBezTo>
                  <a:pt x="417" y="32794"/>
                  <a:pt x="1" y="33473"/>
                  <a:pt x="463" y="33936"/>
                </a:cubicBezTo>
                <a:cubicBezTo>
                  <a:pt x="607" y="34079"/>
                  <a:pt x="771" y="34140"/>
                  <a:pt x="929" y="34140"/>
                </a:cubicBezTo>
                <a:cubicBezTo>
                  <a:pt x="1418" y="34140"/>
                  <a:pt x="1851" y="33558"/>
                  <a:pt x="1464" y="33059"/>
                </a:cubicBezTo>
                <a:lnTo>
                  <a:pt x="4465" y="30050"/>
                </a:lnTo>
                <a:cubicBezTo>
                  <a:pt x="4480" y="30035"/>
                  <a:pt x="4488" y="30019"/>
                  <a:pt x="4488" y="29996"/>
                </a:cubicBezTo>
                <a:lnTo>
                  <a:pt x="4488" y="26336"/>
                </a:lnTo>
                <a:lnTo>
                  <a:pt x="9436" y="21388"/>
                </a:lnTo>
                <a:lnTo>
                  <a:pt x="10180" y="21412"/>
                </a:lnTo>
                <a:lnTo>
                  <a:pt x="12995" y="18604"/>
                </a:lnTo>
                <a:lnTo>
                  <a:pt x="12972" y="17860"/>
                </a:lnTo>
                <a:lnTo>
                  <a:pt x="30684" y="140"/>
                </a:lnTo>
                <a:cubicBezTo>
                  <a:pt x="30715" y="109"/>
                  <a:pt x="30715" y="55"/>
                  <a:pt x="30684" y="24"/>
                </a:cubicBezTo>
                <a:cubicBezTo>
                  <a:pt x="30668" y="8"/>
                  <a:pt x="30647" y="1"/>
                  <a:pt x="306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30"/>
          <p:cNvGrpSpPr/>
          <p:nvPr/>
        </p:nvGrpSpPr>
        <p:grpSpPr>
          <a:xfrm>
            <a:off x="-860454" y="2802311"/>
            <a:ext cx="1284488" cy="1275185"/>
            <a:chOff x="1182471" y="-967102"/>
            <a:chExt cx="1284488" cy="1275185"/>
          </a:xfrm>
        </p:grpSpPr>
        <p:sp>
          <p:nvSpPr>
            <p:cNvPr id="806" name="Google Shape;806;p30"/>
            <p:cNvSpPr/>
            <p:nvPr/>
          </p:nvSpPr>
          <p:spPr>
            <a:xfrm>
              <a:off x="2399895" y="-967102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5" y="1"/>
                  </a:moveTo>
                  <a:cubicBezTo>
                    <a:pt x="250" y="1"/>
                    <a:pt x="0" y="471"/>
                    <a:pt x="302" y="766"/>
                  </a:cubicBezTo>
                  <a:cubicBezTo>
                    <a:pt x="387" y="851"/>
                    <a:pt x="504" y="898"/>
                    <a:pt x="620" y="898"/>
                  </a:cubicBezTo>
                  <a:cubicBezTo>
                    <a:pt x="1109" y="898"/>
                    <a:pt x="1240" y="223"/>
                    <a:pt x="791" y="37"/>
                  </a:cubicBezTo>
                  <a:cubicBezTo>
                    <a:pt x="730" y="12"/>
                    <a:pt x="67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2277494" y="-844323"/>
              <a:ext cx="67118" cy="48582"/>
            </a:xfrm>
            <a:custGeom>
              <a:rect b="b" l="l" r="r" t="t"/>
              <a:pathLst>
                <a:path extrusionOk="0" h="899" w="1242">
                  <a:moveTo>
                    <a:pt x="606" y="1"/>
                  </a:moveTo>
                  <a:cubicBezTo>
                    <a:pt x="244" y="1"/>
                    <a:pt x="0" y="465"/>
                    <a:pt x="295" y="766"/>
                  </a:cubicBezTo>
                  <a:cubicBezTo>
                    <a:pt x="380" y="852"/>
                    <a:pt x="497" y="898"/>
                    <a:pt x="613" y="898"/>
                  </a:cubicBezTo>
                  <a:cubicBezTo>
                    <a:pt x="1102" y="898"/>
                    <a:pt x="1241" y="223"/>
                    <a:pt x="784" y="37"/>
                  </a:cubicBezTo>
                  <a:cubicBezTo>
                    <a:pt x="723" y="12"/>
                    <a:pt x="663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1909532" y="-476363"/>
              <a:ext cx="67118" cy="48528"/>
            </a:xfrm>
            <a:custGeom>
              <a:rect b="b" l="l" r="r" t="t"/>
              <a:pathLst>
                <a:path extrusionOk="0" h="898" w="1242">
                  <a:moveTo>
                    <a:pt x="606" y="0"/>
                  </a:moveTo>
                  <a:cubicBezTo>
                    <a:pt x="244" y="0"/>
                    <a:pt x="0" y="464"/>
                    <a:pt x="295" y="766"/>
                  </a:cubicBezTo>
                  <a:cubicBezTo>
                    <a:pt x="381" y="851"/>
                    <a:pt x="497" y="898"/>
                    <a:pt x="613" y="898"/>
                  </a:cubicBezTo>
                  <a:cubicBezTo>
                    <a:pt x="1102" y="898"/>
                    <a:pt x="1241" y="223"/>
                    <a:pt x="784" y="37"/>
                  </a:cubicBezTo>
                  <a:cubicBezTo>
                    <a:pt x="723" y="12"/>
                    <a:pt x="663" y="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2154714" y="-721922"/>
              <a:ext cx="67064" cy="48528"/>
            </a:xfrm>
            <a:custGeom>
              <a:rect b="b" l="l" r="r" t="t"/>
              <a:pathLst>
                <a:path extrusionOk="0" h="898" w="1241">
                  <a:moveTo>
                    <a:pt x="613" y="0"/>
                  </a:moveTo>
                  <a:cubicBezTo>
                    <a:pt x="245" y="0"/>
                    <a:pt x="0" y="471"/>
                    <a:pt x="303" y="773"/>
                  </a:cubicBezTo>
                  <a:cubicBezTo>
                    <a:pt x="388" y="851"/>
                    <a:pt x="496" y="898"/>
                    <a:pt x="621" y="898"/>
                  </a:cubicBezTo>
                  <a:cubicBezTo>
                    <a:pt x="1109" y="898"/>
                    <a:pt x="1241" y="223"/>
                    <a:pt x="791" y="37"/>
                  </a:cubicBezTo>
                  <a:cubicBezTo>
                    <a:pt x="730" y="12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031934" y="-599143"/>
              <a:ext cx="67496" cy="48528"/>
            </a:xfrm>
            <a:custGeom>
              <a:rect b="b" l="l" r="r" t="t"/>
              <a:pathLst>
                <a:path extrusionOk="0" h="898" w="1249">
                  <a:moveTo>
                    <a:pt x="613" y="0"/>
                  </a:moveTo>
                  <a:cubicBezTo>
                    <a:pt x="250" y="0"/>
                    <a:pt x="1" y="464"/>
                    <a:pt x="302" y="766"/>
                  </a:cubicBezTo>
                  <a:cubicBezTo>
                    <a:pt x="388" y="851"/>
                    <a:pt x="504" y="898"/>
                    <a:pt x="620" y="898"/>
                  </a:cubicBezTo>
                  <a:cubicBezTo>
                    <a:pt x="1109" y="898"/>
                    <a:pt x="1249" y="223"/>
                    <a:pt x="791" y="37"/>
                  </a:cubicBezTo>
                  <a:cubicBezTo>
                    <a:pt x="730" y="12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786752" y="-353962"/>
              <a:ext cx="67118" cy="48528"/>
            </a:xfrm>
            <a:custGeom>
              <a:rect b="b" l="l" r="r" t="t"/>
              <a:pathLst>
                <a:path extrusionOk="0" h="898" w="1242">
                  <a:moveTo>
                    <a:pt x="613" y="0"/>
                  </a:moveTo>
                  <a:cubicBezTo>
                    <a:pt x="245" y="0"/>
                    <a:pt x="1" y="471"/>
                    <a:pt x="303" y="773"/>
                  </a:cubicBezTo>
                  <a:cubicBezTo>
                    <a:pt x="388" y="851"/>
                    <a:pt x="497" y="897"/>
                    <a:pt x="621" y="897"/>
                  </a:cubicBezTo>
                  <a:cubicBezTo>
                    <a:pt x="1109" y="897"/>
                    <a:pt x="1241" y="223"/>
                    <a:pt x="791" y="36"/>
                  </a:cubicBezTo>
                  <a:cubicBezTo>
                    <a:pt x="730" y="11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1664026" y="-231237"/>
              <a:ext cx="67442" cy="48582"/>
            </a:xfrm>
            <a:custGeom>
              <a:rect b="b" l="l" r="r" t="t"/>
              <a:pathLst>
                <a:path extrusionOk="0" h="899" w="1248">
                  <a:moveTo>
                    <a:pt x="613" y="1"/>
                  </a:moveTo>
                  <a:cubicBezTo>
                    <a:pt x="249" y="1"/>
                    <a:pt x="0" y="465"/>
                    <a:pt x="302" y="767"/>
                  </a:cubicBezTo>
                  <a:cubicBezTo>
                    <a:pt x="387" y="852"/>
                    <a:pt x="503" y="898"/>
                    <a:pt x="620" y="898"/>
                  </a:cubicBezTo>
                  <a:cubicBezTo>
                    <a:pt x="1108" y="898"/>
                    <a:pt x="1248" y="224"/>
                    <a:pt x="790" y="38"/>
                  </a:cubicBezTo>
                  <a:cubicBezTo>
                    <a:pt x="729" y="12"/>
                    <a:pt x="670" y="1"/>
                    <a:pt x="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182471" y="259501"/>
              <a:ext cx="48636" cy="48582"/>
            </a:xfrm>
            <a:custGeom>
              <a:rect b="b" l="l" r="r" t="t"/>
              <a:pathLst>
                <a:path extrusionOk="0" h="899" w="900">
                  <a:moveTo>
                    <a:pt x="454" y="1"/>
                  </a:moveTo>
                  <a:cubicBezTo>
                    <a:pt x="425" y="1"/>
                    <a:pt x="396" y="3"/>
                    <a:pt x="365" y="6"/>
                  </a:cubicBezTo>
                  <a:cubicBezTo>
                    <a:pt x="334" y="14"/>
                    <a:pt x="310" y="22"/>
                    <a:pt x="279" y="37"/>
                  </a:cubicBezTo>
                  <a:cubicBezTo>
                    <a:pt x="256" y="45"/>
                    <a:pt x="225" y="61"/>
                    <a:pt x="202" y="76"/>
                  </a:cubicBezTo>
                  <a:cubicBezTo>
                    <a:pt x="178" y="92"/>
                    <a:pt x="155" y="107"/>
                    <a:pt x="140" y="131"/>
                  </a:cubicBezTo>
                  <a:cubicBezTo>
                    <a:pt x="116" y="154"/>
                    <a:pt x="93" y="177"/>
                    <a:pt x="78" y="200"/>
                  </a:cubicBezTo>
                  <a:cubicBezTo>
                    <a:pt x="62" y="224"/>
                    <a:pt x="47" y="247"/>
                    <a:pt x="39" y="278"/>
                  </a:cubicBezTo>
                  <a:cubicBezTo>
                    <a:pt x="31" y="301"/>
                    <a:pt x="23" y="332"/>
                    <a:pt x="16" y="363"/>
                  </a:cubicBezTo>
                  <a:cubicBezTo>
                    <a:pt x="0" y="417"/>
                    <a:pt x="0" y="479"/>
                    <a:pt x="16" y="534"/>
                  </a:cubicBezTo>
                  <a:cubicBezTo>
                    <a:pt x="23" y="565"/>
                    <a:pt x="31" y="596"/>
                    <a:pt x="39" y="619"/>
                  </a:cubicBezTo>
                  <a:cubicBezTo>
                    <a:pt x="47" y="642"/>
                    <a:pt x="62" y="673"/>
                    <a:pt x="78" y="697"/>
                  </a:cubicBezTo>
                  <a:cubicBezTo>
                    <a:pt x="93" y="720"/>
                    <a:pt x="116" y="743"/>
                    <a:pt x="140" y="766"/>
                  </a:cubicBezTo>
                  <a:cubicBezTo>
                    <a:pt x="217" y="852"/>
                    <a:pt x="334" y="898"/>
                    <a:pt x="450" y="898"/>
                  </a:cubicBezTo>
                  <a:cubicBezTo>
                    <a:pt x="481" y="898"/>
                    <a:pt x="512" y="890"/>
                    <a:pt x="543" y="890"/>
                  </a:cubicBezTo>
                  <a:cubicBezTo>
                    <a:pt x="566" y="883"/>
                    <a:pt x="597" y="875"/>
                    <a:pt x="628" y="859"/>
                  </a:cubicBezTo>
                  <a:cubicBezTo>
                    <a:pt x="652" y="852"/>
                    <a:pt x="675" y="836"/>
                    <a:pt x="706" y="821"/>
                  </a:cubicBezTo>
                  <a:cubicBezTo>
                    <a:pt x="729" y="805"/>
                    <a:pt x="752" y="782"/>
                    <a:pt x="768" y="766"/>
                  </a:cubicBezTo>
                  <a:cubicBezTo>
                    <a:pt x="791" y="743"/>
                    <a:pt x="807" y="720"/>
                    <a:pt x="822" y="697"/>
                  </a:cubicBezTo>
                  <a:cubicBezTo>
                    <a:pt x="838" y="673"/>
                    <a:pt x="853" y="642"/>
                    <a:pt x="869" y="619"/>
                  </a:cubicBezTo>
                  <a:cubicBezTo>
                    <a:pt x="876" y="596"/>
                    <a:pt x="884" y="565"/>
                    <a:pt x="892" y="534"/>
                  </a:cubicBezTo>
                  <a:cubicBezTo>
                    <a:pt x="900" y="479"/>
                    <a:pt x="900" y="417"/>
                    <a:pt x="892" y="363"/>
                  </a:cubicBezTo>
                  <a:cubicBezTo>
                    <a:pt x="884" y="332"/>
                    <a:pt x="876" y="301"/>
                    <a:pt x="869" y="278"/>
                  </a:cubicBezTo>
                  <a:cubicBezTo>
                    <a:pt x="853" y="247"/>
                    <a:pt x="838" y="224"/>
                    <a:pt x="822" y="200"/>
                  </a:cubicBezTo>
                  <a:cubicBezTo>
                    <a:pt x="807" y="177"/>
                    <a:pt x="791" y="154"/>
                    <a:pt x="768" y="131"/>
                  </a:cubicBezTo>
                  <a:cubicBezTo>
                    <a:pt x="752" y="107"/>
                    <a:pt x="729" y="92"/>
                    <a:pt x="706" y="76"/>
                  </a:cubicBezTo>
                  <a:cubicBezTo>
                    <a:pt x="675" y="61"/>
                    <a:pt x="652" y="45"/>
                    <a:pt x="628" y="37"/>
                  </a:cubicBezTo>
                  <a:cubicBezTo>
                    <a:pt x="597" y="22"/>
                    <a:pt x="566" y="14"/>
                    <a:pt x="543" y="6"/>
                  </a:cubicBezTo>
                  <a:cubicBezTo>
                    <a:pt x="512" y="3"/>
                    <a:pt x="483" y="1"/>
                    <a:pt x="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30"/>
          <p:cNvGrpSpPr/>
          <p:nvPr/>
        </p:nvGrpSpPr>
        <p:grpSpPr>
          <a:xfrm>
            <a:off x="8676187" y="2596465"/>
            <a:ext cx="743488" cy="602656"/>
            <a:chOff x="1005462" y="33090"/>
            <a:chExt cx="743488" cy="602656"/>
          </a:xfrm>
        </p:grpSpPr>
        <p:sp>
          <p:nvSpPr>
            <p:cNvPr id="815" name="Google Shape;815;p30"/>
            <p:cNvSpPr/>
            <p:nvPr/>
          </p:nvSpPr>
          <p:spPr>
            <a:xfrm>
              <a:off x="1005462" y="603862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1100573" y="508697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195739" y="41358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290850" y="318476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385961" y="223311"/>
              <a:ext cx="172712" cy="31938"/>
            </a:xfrm>
            <a:custGeom>
              <a:rect b="b" l="l" r="r" t="t"/>
              <a:pathLst>
                <a:path extrusionOk="0" h="591" w="3196">
                  <a:moveTo>
                    <a:pt x="590" y="1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1481126" y="12820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1"/>
                  </a:moveTo>
                  <a:lnTo>
                    <a:pt x="0" y="590"/>
                  </a:lnTo>
                  <a:lnTo>
                    <a:pt x="2614" y="590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1576238" y="33090"/>
              <a:ext cx="172712" cy="31884"/>
            </a:xfrm>
            <a:custGeom>
              <a:rect b="b" l="l" r="r" t="t"/>
              <a:pathLst>
                <a:path extrusionOk="0" h="590" w="3196">
                  <a:moveTo>
                    <a:pt x="590" y="0"/>
                  </a:moveTo>
                  <a:lnTo>
                    <a:pt x="1" y="590"/>
                  </a:lnTo>
                  <a:lnTo>
                    <a:pt x="2614" y="590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8728624" y="4064245"/>
            <a:ext cx="269497" cy="230589"/>
            <a:chOff x="-245801" y="266720"/>
            <a:chExt cx="269497" cy="230589"/>
          </a:xfrm>
        </p:grpSpPr>
        <p:sp>
          <p:nvSpPr>
            <p:cNvPr id="823" name="Google Shape;823;p30"/>
            <p:cNvSpPr/>
            <p:nvPr/>
          </p:nvSpPr>
          <p:spPr>
            <a:xfrm>
              <a:off x="-245801" y="266720"/>
              <a:ext cx="269497" cy="230589"/>
            </a:xfrm>
            <a:custGeom>
              <a:rect b="b" l="l" r="r" t="t"/>
              <a:pathLst>
                <a:path extrusionOk="0" h="4267" w="4987">
                  <a:moveTo>
                    <a:pt x="2837" y="166"/>
                  </a:moveTo>
                  <a:cubicBezTo>
                    <a:pt x="3846" y="166"/>
                    <a:pt x="4816" y="952"/>
                    <a:pt x="4816" y="2134"/>
                  </a:cubicBezTo>
                  <a:cubicBezTo>
                    <a:pt x="4816" y="3219"/>
                    <a:pt x="3940" y="4096"/>
                    <a:pt x="2854" y="4103"/>
                  </a:cubicBezTo>
                  <a:cubicBezTo>
                    <a:pt x="1102" y="4103"/>
                    <a:pt x="226" y="1986"/>
                    <a:pt x="1466" y="746"/>
                  </a:cubicBezTo>
                  <a:cubicBezTo>
                    <a:pt x="1865" y="345"/>
                    <a:pt x="2355" y="166"/>
                    <a:pt x="2837" y="166"/>
                  </a:cubicBezTo>
                  <a:close/>
                  <a:moveTo>
                    <a:pt x="2840" y="0"/>
                  </a:moveTo>
                  <a:cubicBezTo>
                    <a:pt x="2315" y="0"/>
                    <a:pt x="1779" y="195"/>
                    <a:pt x="1342" y="629"/>
                  </a:cubicBezTo>
                  <a:cubicBezTo>
                    <a:pt x="1" y="1971"/>
                    <a:pt x="955" y="4266"/>
                    <a:pt x="2854" y="4266"/>
                  </a:cubicBezTo>
                  <a:cubicBezTo>
                    <a:pt x="4033" y="4266"/>
                    <a:pt x="4987" y="3312"/>
                    <a:pt x="4987" y="2134"/>
                  </a:cubicBezTo>
                  <a:cubicBezTo>
                    <a:pt x="4987" y="849"/>
                    <a:pt x="3937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-141881" y="331730"/>
              <a:ext cx="101055" cy="101055"/>
            </a:xfrm>
            <a:custGeom>
              <a:rect b="b" l="l" r="r" t="t"/>
              <a:pathLst>
                <a:path extrusionOk="0" h="1870" w="1870">
                  <a:moveTo>
                    <a:pt x="931" y="0"/>
                  </a:moveTo>
                  <a:cubicBezTo>
                    <a:pt x="420" y="0"/>
                    <a:pt x="1" y="419"/>
                    <a:pt x="1" y="931"/>
                  </a:cubicBezTo>
                  <a:cubicBezTo>
                    <a:pt x="1" y="1450"/>
                    <a:pt x="420" y="1869"/>
                    <a:pt x="931" y="1869"/>
                  </a:cubicBezTo>
                  <a:cubicBezTo>
                    <a:pt x="1451" y="1869"/>
                    <a:pt x="1870" y="1450"/>
                    <a:pt x="1870" y="931"/>
                  </a:cubicBezTo>
                  <a:cubicBezTo>
                    <a:pt x="1870" y="419"/>
                    <a:pt x="1451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30"/>
          <p:cNvSpPr/>
          <p:nvPr/>
        </p:nvSpPr>
        <p:spPr>
          <a:xfrm>
            <a:off x="-535369" y="3384164"/>
            <a:ext cx="1094061" cy="1379449"/>
          </a:xfrm>
          <a:custGeom>
            <a:rect b="b" l="l" r="r" t="t"/>
            <a:pathLst>
              <a:path extrusionOk="0" h="21669" w="17186">
                <a:moveTo>
                  <a:pt x="16693" y="1"/>
                </a:moveTo>
                <a:cubicBezTo>
                  <a:pt x="16684" y="1"/>
                  <a:pt x="16675" y="1"/>
                  <a:pt x="16666" y="1"/>
                </a:cubicBezTo>
                <a:lnTo>
                  <a:pt x="16673" y="1"/>
                </a:lnTo>
                <a:cubicBezTo>
                  <a:pt x="16262" y="1"/>
                  <a:pt x="16030" y="475"/>
                  <a:pt x="16286" y="800"/>
                </a:cubicBezTo>
                <a:lnTo>
                  <a:pt x="11997" y="5081"/>
                </a:lnTo>
                <a:cubicBezTo>
                  <a:pt x="11982" y="5096"/>
                  <a:pt x="11982" y="5112"/>
                  <a:pt x="11982" y="5127"/>
                </a:cubicBezTo>
                <a:lnTo>
                  <a:pt x="11982" y="9617"/>
                </a:lnTo>
                <a:lnTo>
                  <a:pt x="24" y="21568"/>
                </a:lnTo>
                <a:cubicBezTo>
                  <a:pt x="1" y="21591"/>
                  <a:pt x="1" y="21630"/>
                  <a:pt x="24" y="21653"/>
                </a:cubicBezTo>
                <a:cubicBezTo>
                  <a:pt x="32" y="21668"/>
                  <a:pt x="47" y="21668"/>
                  <a:pt x="63" y="21668"/>
                </a:cubicBezTo>
                <a:cubicBezTo>
                  <a:pt x="78" y="21668"/>
                  <a:pt x="94" y="21668"/>
                  <a:pt x="109" y="21653"/>
                </a:cubicBezTo>
                <a:lnTo>
                  <a:pt x="8919" y="12843"/>
                </a:lnTo>
                <a:lnTo>
                  <a:pt x="9469" y="12859"/>
                </a:lnTo>
                <a:lnTo>
                  <a:pt x="11555" y="10773"/>
                </a:lnTo>
                <a:lnTo>
                  <a:pt x="11532" y="10230"/>
                </a:lnTo>
                <a:lnTo>
                  <a:pt x="12083" y="9679"/>
                </a:lnTo>
                <a:cubicBezTo>
                  <a:pt x="12090" y="9664"/>
                  <a:pt x="12098" y="9648"/>
                  <a:pt x="12098" y="9633"/>
                </a:cubicBezTo>
                <a:lnTo>
                  <a:pt x="12098" y="5151"/>
                </a:lnTo>
                <a:lnTo>
                  <a:pt x="16363" y="886"/>
                </a:lnTo>
                <a:cubicBezTo>
                  <a:pt x="16449" y="948"/>
                  <a:pt x="16557" y="986"/>
                  <a:pt x="16666" y="986"/>
                </a:cubicBezTo>
                <a:cubicBezTo>
                  <a:pt x="16675" y="987"/>
                  <a:pt x="16684" y="987"/>
                  <a:pt x="16693" y="987"/>
                </a:cubicBezTo>
                <a:cubicBezTo>
                  <a:pt x="16960" y="987"/>
                  <a:pt x="17185" y="768"/>
                  <a:pt x="17185" y="498"/>
                </a:cubicBezTo>
                <a:cubicBezTo>
                  <a:pt x="17185" y="220"/>
                  <a:pt x="16960" y="1"/>
                  <a:pt x="166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0"/>
          <p:cNvSpPr/>
          <p:nvPr/>
        </p:nvSpPr>
        <p:spPr>
          <a:xfrm>
            <a:off x="8814041" y="2052825"/>
            <a:ext cx="735591" cy="710828"/>
          </a:xfrm>
          <a:custGeom>
            <a:rect b="b" l="l" r="r" t="t"/>
            <a:pathLst>
              <a:path extrusionOk="0" h="11166" w="11555">
                <a:moveTo>
                  <a:pt x="10855" y="1"/>
                </a:moveTo>
                <a:cubicBezTo>
                  <a:pt x="10489" y="1"/>
                  <a:pt x="10166" y="438"/>
                  <a:pt x="10459" y="813"/>
                </a:cubicBezTo>
                <a:lnTo>
                  <a:pt x="8296" y="2977"/>
                </a:lnTo>
                <a:lnTo>
                  <a:pt x="8296" y="2969"/>
                </a:lnTo>
                <a:lnTo>
                  <a:pt x="5628" y="5637"/>
                </a:lnTo>
                <a:lnTo>
                  <a:pt x="5636" y="5637"/>
                </a:lnTo>
                <a:lnTo>
                  <a:pt x="998" y="10274"/>
                </a:lnTo>
                <a:cubicBezTo>
                  <a:pt x="913" y="10204"/>
                  <a:pt x="804" y="10165"/>
                  <a:pt x="696" y="10165"/>
                </a:cubicBezTo>
                <a:cubicBezTo>
                  <a:pt x="693" y="10165"/>
                  <a:pt x="690" y="10165"/>
                  <a:pt x="687" y="10165"/>
                </a:cubicBezTo>
                <a:cubicBezTo>
                  <a:pt x="167" y="10165"/>
                  <a:pt x="0" y="10872"/>
                  <a:pt x="463" y="11112"/>
                </a:cubicBezTo>
                <a:cubicBezTo>
                  <a:pt x="539" y="11149"/>
                  <a:pt x="615" y="11166"/>
                  <a:pt x="688" y="11166"/>
                </a:cubicBezTo>
                <a:cubicBezTo>
                  <a:pt x="1066" y="11166"/>
                  <a:pt x="1350" y="10711"/>
                  <a:pt x="1084" y="10359"/>
                </a:cubicBezTo>
                <a:lnTo>
                  <a:pt x="5799" y="5644"/>
                </a:lnTo>
                <a:lnTo>
                  <a:pt x="6233" y="5660"/>
                </a:lnTo>
                <a:lnTo>
                  <a:pt x="8311" y="3574"/>
                </a:lnTo>
                <a:lnTo>
                  <a:pt x="8303" y="3147"/>
                </a:lnTo>
                <a:lnTo>
                  <a:pt x="10544" y="898"/>
                </a:lnTo>
                <a:cubicBezTo>
                  <a:pt x="10647" y="978"/>
                  <a:pt x="10753" y="1012"/>
                  <a:pt x="10855" y="1012"/>
                </a:cubicBezTo>
                <a:cubicBezTo>
                  <a:pt x="11246" y="1012"/>
                  <a:pt x="11555" y="505"/>
                  <a:pt x="11204" y="154"/>
                </a:cubicBezTo>
                <a:cubicBezTo>
                  <a:pt x="11096" y="46"/>
                  <a:pt x="10973" y="1"/>
                  <a:pt x="108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0"/>
          <p:cNvSpPr/>
          <p:nvPr/>
        </p:nvSpPr>
        <p:spPr>
          <a:xfrm>
            <a:off x="-321098" y="3323379"/>
            <a:ext cx="606425" cy="604324"/>
          </a:xfrm>
          <a:custGeom>
            <a:rect b="b" l="l" r="r" t="t"/>
            <a:pathLst>
              <a:path extrusionOk="0" h="9493" w="9526">
                <a:moveTo>
                  <a:pt x="9443" y="0"/>
                </a:moveTo>
                <a:cubicBezTo>
                  <a:pt x="9428" y="0"/>
                  <a:pt x="9413" y="7"/>
                  <a:pt x="9400" y="22"/>
                </a:cubicBezTo>
                <a:lnTo>
                  <a:pt x="32" y="9390"/>
                </a:lnTo>
                <a:cubicBezTo>
                  <a:pt x="1" y="9413"/>
                  <a:pt x="1" y="9452"/>
                  <a:pt x="32" y="9475"/>
                </a:cubicBezTo>
                <a:cubicBezTo>
                  <a:pt x="40" y="9487"/>
                  <a:pt x="55" y="9492"/>
                  <a:pt x="72" y="9492"/>
                </a:cubicBezTo>
                <a:cubicBezTo>
                  <a:pt x="88" y="9492"/>
                  <a:pt x="106" y="9487"/>
                  <a:pt x="117" y="9475"/>
                </a:cubicBezTo>
                <a:lnTo>
                  <a:pt x="9485" y="107"/>
                </a:lnTo>
                <a:cubicBezTo>
                  <a:pt x="9526" y="60"/>
                  <a:pt x="9487" y="0"/>
                  <a:pt x="94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0"/>
          <p:cNvSpPr/>
          <p:nvPr/>
        </p:nvSpPr>
        <p:spPr>
          <a:xfrm>
            <a:off x="8601656" y="1824706"/>
            <a:ext cx="679889" cy="843877"/>
          </a:xfrm>
          <a:custGeom>
            <a:rect b="b" l="l" r="r" t="t"/>
            <a:pathLst>
              <a:path extrusionOk="0" h="13256" w="10680">
                <a:moveTo>
                  <a:pt x="10613" y="0"/>
                </a:moveTo>
                <a:cubicBezTo>
                  <a:pt x="10598" y="0"/>
                  <a:pt x="10582" y="6"/>
                  <a:pt x="10571" y="18"/>
                </a:cubicBezTo>
                <a:lnTo>
                  <a:pt x="3196" y="7400"/>
                </a:lnTo>
                <a:cubicBezTo>
                  <a:pt x="3180" y="7408"/>
                  <a:pt x="3173" y="7423"/>
                  <a:pt x="3173" y="7447"/>
                </a:cubicBezTo>
                <a:lnTo>
                  <a:pt x="3173" y="10161"/>
                </a:lnTo>
                <a:lnTo>
                  <a:pt x="963" y="12371"/>
                </a:lnTo>
                <a:cubicBezTo>
                  <a:pt x="877" y="12301"/>
                  <a:pt x="769" y="12262"/>
                  <a:pt x="660" y="12262"/>
                </a:cubicBezTo>
                <a:cubicBezTo>
                  <a:pt x="1" y="12262"/>
                  <a:pt x="1" y="13255"/>
                  <a:pt x="660" y="13255"/>
                </a:cubicBezTo>
                <a:lnTo>
                  <a:pt x="660" y="13247"/>
                </a:lnTo>
                <a:cubicBezTo>
                  <a:pt x="663" y="13247"/>
                  <a:pt x="667" y="13247"/>
                  <a:pt x="670" y="13247"/>
                </a:cubicBezTo>
                <a:cubicBezTo>
                  <a:pt x="1075" y="13247"/>
                  <a:pt x="1302" y="12772"/>
                  <a:pt x="1048" y="12456"/>
                </a:cubicBezTo>
                <a:lnTo>
                  <a:pt x="3281" y="10223"/>
                </a:lnTo>
                <a:cubicBezTo>
                  <a:pt x="3289" y="10215"/>
                  <a:pt x="3297" y="10200"/>
                  <a:pt x="3297" y="10184"/>
                </a:cubicBezTo>
                <a:lnTo>
                  <a:pt x="3297" y="7470"/>
                </a:lnTo>
                <a:lnTo>
                  <a:pt x="10656" y="103"/>
                </a:lnTo>
                <a:cubicBezTo>
                  <a:pt x="10679" y="80"/>
                  <a:pt x="10679" y="41"/>
                  <a:pt x="10656" y="18"/>
                </a:cubicBezTo>
                <a:cubicBezTo>
                  <a:pt x="10644" y="6"/>
                  <a:pt x="10629" y="0"/>
                  <a:pt x="10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125" y="1366925"/>
            <a:ext cx="952500" cy="95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0" name="Google Shape;83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2150" y="1385763"/>
            <a:ext cx="952500" cy="95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1" name="Google Shape;83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4950" y="1385763"/>
            <a:ext cx="952500" cy="95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2" name="Google Shape;83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7775" y="1385763"/>
            <a:ext cx="952500" cy="95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1"/>
          <p:cNvSpPr txBox="1"/>
          <p:nvPr>
            <p:ph type="title"/>
          </p:nvPr>
        </p:nvSpPr>
        <p:spPr>
          <a:xfrm>
            <a:off x="1004300" y="567125"/>
            <a:ext cx="43083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 Erro de Martina Lauchengco</a:t>
            </a:r>
            <a:r>
              <a:rPr lang="en" sz="3000"/>
              <a:t> </a:t>
            </a:r>
            <a:endParaRPr b="0" sz="3000"/>
          </a:p>
        </p:txBody>
      </p:sp>
      <p:sp>
        <p:nvSpPr>
          <p:cNvPr id="838" name="Google Shape;838;p31"/>
          <p:cNvSpPr txBox="1"/>
          <p:nvPr>
            <p:ph idx="1" type="subTitle"/>
          </p:nvPr>
        </p:nvSpPr>
        <p:spPr>
          <a:xfrm>
            <a:off x="248050" y="1736425"/>
            <a:ext cx="4994100" cy="24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Martina possui um currículo invejá</a:t>
            </a:r>
            <a:r>
              <a:rPr lang="en"/>
              <a:t>v</a:t>
            </a:r>
            <a:r>
              <a:rPr lang="en"/>
              <a:t>el, e ao longo de muitos anos percorreu uma carreira cheia de sucessos. 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Porém, na sua passagem pela Microsoft , cometeu um erro na fase de desenvolvimento e planeamento do produto.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Na</a:t>
            </a:r>
            <a:r>
              <a:rPr lang="en"/>
              <a:t> ferramenta de processamento de texto da Microsoft, o Word 6.0, foi notável a falta de performance em máquinas Macintosh, o que deixou a comunidade Mac bastante descontente. Alguns chegaram a acusar a Microsoft de ter a intenção deliberada de prejudicar a Apple.</a:t>
            </a:r>
            <a:endParaRPr/>
          </a:p>
        </p:txBody>
      </p:sp>
      <p:pic>
        <p:nvPicPr>
          <p:cNvPr id="839" name="Google Shape;839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5025" y="1268175"/>
            <a:ext cx="2889300" cy="2889300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2"/>
          <p:cNvSpPr txBox="1"/>
          <p:nvPr>
            <p:ph idx="1" type="subTitle"/>
          </p:nvPr>
        </p:nvSpPr>
        <p:spPr>
          <a:xfrm>
            <a:off x="1867800" y="230625"/>
            <a:ext cx="54084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Titillium Web"/>
                <a:ea typeface="Titillium Web"/>
                <a:cs typeface="Titillium Web"/>
                <a:sym typeface="Titillium Web"/>
              </a:rPr>
              <a:t>História das</a:t>
            </a:r>
            <a:r>
              <a:rPr b="1" lang="en" sz="3500">
                <a:latin typeface="Titillium Web"/>
                <a:ea typeface="Titillium Web"/>
                <a:cs typeface="Titillium Web"/>
                <a:sym typeface="Titillium Web"/>
              </a:rPr>
              <a:t> OKR</a:t>
            </a:r>
            <a:endParaRPr b="1" sz="35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5" name="Google Shape;845;p32"/>
          <p:cNvSpPr txBox="1"/>
          <p:nvPr/>
        </p:nvSpPr>
        <p:spPr>
          <a:xfrm>
            <a:off x="1034250" y="1209700"/>
            <a:ext cx="37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2"/>
          <p:cNvSpPr txBox="1"/>
          <p:nvPr/>
        </p:nvSpPr>
        <p:spPr>
          <a:xfrm>
            <a:off x="176275" y="1659825"/>
            <a:ext cx="37953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metodologia OKR foi criada por Andrew Grove, presidente da Intel na década de 70 mas que ficou famosa pelas mãos de John Doer, um investidor da Google, que apresentou a ideia aos funcionários da empresa, suportando o seu crescimento.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7" name="Google Shape;8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75" y="1279900"/>
            <a:ext cx="5029550" cy="306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3"/>
          <p:cNvSpPr txBox="1"/>
          <p:nvPr>
            <p:ph idx="1" type="subTitle"/>
          </p:nvPr>
        </p:nvSpPr>
        <p:spPr>
          <a:xfrm>
            <a:off x="1867800" y="230625"/>
            <a:ext cx="54084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Titillium Web"/>
                <a:ea typeface="Titillium Web"/>
                <a:cs typeface="Titillium Web"/>
                <a:sym typeface="Titillium Web"/>
              </a:rPr>
              <a:t>O que são OKR?</a:t>
            </a:r>
            <a:endParaRPr b="1" sz="35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53" name="Google Shape;853;p33"/>
          <p:cNvSpPr txBox="1"/>
          <p:nvPr/>
        </p:nvSpPr>
        <p:spPr>
          <a:xfrm>
            <a:off x="1034250" y="1209700"/>
            <a:ext cx="37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3"/>
          <p:cNvSpPr txBox="1"/>
          <p:nvPr/>
        </p:nvSpPr>
        <p:spPr>
          <a:xfrm>
            <a:off x="176275" y="1279900"/>
            <a:ext cx="46533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OKR ("Objectives and Key Results"), traduz-se como uma metodologia de gestão de desempenho, </a:t>
            </a: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cujo objetivo</a:t>
            </a: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é ajudar as empresas a definir os seus objetivos e o seu progresso.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5" name="Google Shape;855;p33"/>
          <p:cNvPicPr preferRelativeResize="0"/>
          <p:nvPr/>
        </p:nvPicPr>
        <p:blipFill rotWithShape="1">
          <a:blip r:embed="rId3">
            <a:alphaModFix/>
          </a:blip>
          <a:srcRect b="1632" l="0" r="1797" t="0"/>
          <a:stretch/>
        </p:blipFill>
        <p:spPr>
          <a:xfrm>
            <a:off x="5279525" y="1209700"/>
            <a:ext cx="3468000" cy="347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4"/>
          <p:cNvSpPr txBox="1"/>
          <p:nvPr>
            <p:ph idx="1" type="subTitle"/>
          </p:nvPr>
        </p:nvSpPr>
        <p:spPr>
          <a:xfrm>
            <a:off x="76000" y="230625"/>
            <a:ext cx="54084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Titillium Web"/>
                <a:ea typeface="Titillium Web"/>
                <a:cs typeface="Titillium Web"/>
                <a:sym typeface="Titillium Web"/>
              </a:rPr>
              <a:t>Implementação do OKR</a:t>
            </a:r>
            <a:endParaRPr b="1" sz="35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1" name="Google Shape;861;p34"/>
          <p:cNvSpPr txBox="1"/>
          <p:nvPr/>
        </p:nvSpPr>
        <p:spPr>
          <a:xfrm>
            <a:off x="1034250" y="1209700"/>
            <a:ext cx="37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4"/>
          <p:cNvSpPr txBox="1"/>
          <p:nvPr/>
        </p:nvSpPr>
        <p:spPr>
          <a:xfrm>
            <a:off x="76000" y="1209700"/>
            <a:ext cx="44511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Explicar a metodologia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os objetivos estratégicos.(O)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Estabelecer os resultados-chave.(KR)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Desdobrar os OKRs em diferentes níveis da organização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Realizar avaliações periódicas.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Aprender e adaptar.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Promover a transparência e a colaboração.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3" name="Google Shape;8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350" y="1036025"/>
            <a:ext cx="4496450" cy="337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T Support Specialist Job Description by Slidesgo">
  <a:themeElements>
    <a:clrScheme name="Simple Light">
      <a:dk1>
        <a:srgbClr val="EFEFFB"/>
      </a:dk1>
      <a:lt1>
        <a:srgbClr val="1D4167"/>
      </a:lt1>
      <a:dk2>
        <a:srgbClr val="BDD7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EF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